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3"/>
  </p:sldMasterIdLst>
  <p:notesMasterIdLst>
    <p:notesMasterId r:id="rId20"/>
  </p:notesMasterIdLst>
  <p:sldIdLst>
    <p:sldId id="287" r:id="rId4"/>
    <p:sldId id="338" r:id="rId5"/>
    <p:sldId id="300" r:id="rId6"/>
    <p:sldId id="344" r:id="rId7"/>
    <p:sldId id="355" r:id="rId8"/>
    <p:sldId id="352" r:id="rId9"/>
    <p:sldId id="353" r:id="rId10"/>
    <p:sldId id="354" r:id="rId11"/>
    <p:sldId id="345" r:id="rId12"/>
    <p:sldId id="346" r:id="rId13"/>
    <p:sldId id="347" r:id="rId14"/>
    <p:sldId id="348" r:id="rId15"/>
    <p:sldId id="349" r:id="rId16"/>
    <p:sldId id="350" r:id="rId17"/>
    <p:sldId id="356" r:id="rId18"/>
    <p:sldId id="285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Thin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3" roundtripDataSignature="AMtx7mj/fUXsXuwM625gsGB8jpHXMd6SE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0AFAB0A-6D92-A882-989A-A6FE4F97346F}" name="Gabriel Fernandes" initials="GF" userId="S::gabriel.fernandes@finjus.com.br::18556a3f-f3b6-4437-9682-3b8b34087c5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A9B1"/>
    <a:srgbClr val="21A9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E70E3B-B4C0-4B41-86AE-D20E6F5F540A}" v="25" dt="2023-02-23T20:10:08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820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1.fntdata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73" Type="http://customschemas.google.com/relationships/presentationmetadata" Target="metadata"/><Relationship Id="rId78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8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der Viana" userId="ff8d13e0-6e66-4b0a-80c2-ab00246e3949" providerId="ADAL" clId="{04E70E3B-B4C0-4B41-86AE-D20E6F5F540A}"/>
    <pc:docChg chg="custSel addSld delSld modSld">
      <pc:chgData name="Helder Viana" userId="ff8d13e0-6e66-4b0a-80c2-ab00246e3949" providerId="ADAL" clId="{04E70E3B-B4C0-4B41-86AE-D20E6F5F540A}" dt="2023-02-23T20:15:15.048" v="334" actId="1076"/>
      <pc:docMkLst>
        <pc:docMk/>
      </pc:docMkLst>
      <pc:sldChg chg="add del">
        <pc:chgData name="Helder Viana" userId="ff8d13e0-6e66-4b0a-80c2-ab00246e3949" providerId="ADAL" clId="{04E70E3B-B4C0-4B41-86AE-D20E6F5F540A}" dt="2023-02-23T20:05:08.737" v="212" actId="47"/>
        <pc:sldMkLst>
          <pc:docMk/>
          <pc:sldMk cId="0" sldId="256"/>
        </pc:sldMkLst>
      </pc:sldChg>
      <pc:sldChg chg="modSp mod">
        <pc:chgData name="Helder Viana" userId="ff8d13e0-6e66-4b0a-80c2-ab00246e3949" providerId="ADAL" clId="{04E70E3B-B4C0-4B41-86AE-D20E6F5F540A}" dt="2023-02-23T20:05:28.001" v="214" actId="1076"/>
        <pc:sldMkLst>
          <pc:docMk/>
          <pc:sldMk cId="0" sldId="258"/>
        </pc:sldMkLst>
        <pc:spChg chg="mod">
          <ac:chgData name="Helder Viana" userId="ff8d13e0-6e66-4b0a-80c2-ab00246e3949" providerId="ADAL" clId="{04E70E3B-B4C0-4B41-86AE-D20E6F5F540A}" dt="2023-02-23T20:05:28.001" v="214" actId="1076"/>
          <ac:spMkLst>
            <pc:docMk/>
            <pc:sldMk cId="0" sldId="258"/>
            <ac:spMk id="3" creationId="{BFAC8D9F-0729-CF99-27DF-9E67C52F5CC9}"/>
          </ac:spMkLst>
        </pc:spChg>
        <pc:spChg chg="mod">
          <ac:chgData name="Helder Viana" userId="ff8d13e0-6e66-4b0a-80c2-ab00246e3949" providerId="ADAL" clId="{04E70E3B-B4C0-4B41-86AE-D20E6F5F540A}" dt="2023-02-23T20:05:21.299" v="213" actId="1076"/>
          <ac:spMkLst>
            <pc:docMk/>
            <pc:sldMk cId="0" sldId="258"/>
            <ac:spMk id="4" creationId="{D14E58B9-96B7-069E-32FF-DFEB5ECDB985}"/>
          </ac:spMkLst>
        </pc:spChg>
      </pc:sldChg>
      <pc:sldChg chg="modSp mod">
        <pc:chgData name="Helder Viana" userId="ff8d13e0-6e66-4b0a-80c2-ab00246e3949" providerId="ADAL" clId="{04E70E3B-B4C0-4B41-86AE-D20E6F5F540A}" dt="2023-02-23T19:44:58.922" v="0" actId="1076"/>
        <pc:sldMkLst>
          <pc:docMk/>
          <pc:sldMk cId="0" sldId="283"/>
        </pc:sldMkLst>
        <pc:spChg chg="mod">
          <ac:chgData name="Helder Viana" userId="ff8d13e0-6e66-4b0a-80c2-ab00246e3949" providerId="ADAL" clId="{04E70E3B-B4C0-4B41-86AE-D20E6F5F540A}" dt="2023-02-23T19:44:58.922" v="0" actId="1076"/>
          <ac:spMkLst>
            <pc:docMk/>
            <pc:sldMk cId="0" sldId="283"/>
            <ac:spMk id="29" creationId="{E476F9C3-E142-2C97-A6BB-C2BD0B9849C6}"/>
          </ac:spMkLst>
        </pc:spChg>
      </pc:sldChg>
      <pc:sldChg chg="modSp mod">
        <pc:chgData name="Helder Viana" userId="ff8d13e0-6e66-4b0a-80c2-ab00246e3949" providerId="ADAL" clId="{04E70E3B-B4C0-4B41-86AE-D20E6F5F540A}" dt="2023-02-23T19:45:50.661" v="1" actId="1076"/>
        <pc:sldMkLst>
          <pc:docMk/>
          <pc:sldMk cId="3793614283" sldId="284"/>
        </pc:sldMkLst>
        <pc:spChg chg="mod">
          <ac:chgData name="Helder Viana" userId="ff8d13e0-6e66-4b0a-80c2-ab00246e3949" providerId="ADAL" clId="{04E70E3B-B4C0-4B41-86AE-D20E6F5F540A}" dt="2023-02-23T19:45:50.661" v="1" actId="1076"/>
          <ac:spMkLst>
            <pc:docMk/>
            <pc:sldMk cId="3793614283" sldId="284"/>
            <ac:spMk id="14" creationId="{BF875659-997A-5396-9AE2-2DB565B9937F}"/>
          </ac:spMkLst>
        </pc:spChg>
      </pc:sldChg>
      <pc:sldChg chg="delSp modSp mod">
        <pc:chgData name="Helder Viana" userId="ff8d13e0-6e66-4b0a-80c2-ab00246e3949" providerId="ADAL" clId="{04E70E3B-B4C0-4B41-86AE-D20E6F5F540A}" dt="2023-02-23T20:14:14.100" v="331" actId="14100"/>
        <pc:sldMkLst>
          <pc:docMk/>
          <pc:sldMk cId="3793222503" sldId="299"/>
        </pc:sldMkLst>
        <pc:spChg chg="mod">
          <ac:chgData name="Helder Viana" userId="ff8d13e0-6e66-4b0a-80c2-ab00246e3949" providerId="ADAL" clId="{04E70E3B-B4C0-4B41-86AE-D20E6F5F540A}" dt="2023-02-23T20:14:14.100" v="331" actId="14100"/>
          <ac:spMkLst>
            <pc:docMk/>
            <pc:sldMk cId="3793222503" sldId="299"/>
            <ac:spMk id="8" creationId="{94F1BB57-2F1D-4D7F-06E2-390C8C0526ED}"/>
          </ac:spMkLst>
        </pc:spChg>
        <pc:spChg chg="mod">
          <ac:chgData name="Helder Viana" userId="ff8d13e0-6e66-4b0a-80c2-ab00246e3949" providerId="ADAL" clId="{04E70E3B-B4C0-4B41-86AE-D20E6F5F540A}" dt="2023-02-23T20:08:33.165" v="238" actId="1076"/>
          <ac:spMkLst>
            <pc:docMk/>
            <pc:sldMk cId="3793222503" sldId="299"/>
            <ac:spMk id="10" creationId="{2254A493-0AB4-7235-CB4F-55C650A3FD15}"/>
          </ac:spMkLst>
        </pc:spChg>
        <pc:spChg chg="mod">
          <ac:chgData name="Helder Viana" userId="ff8d13e0-6e66-4b0a-80c2-ab00246e3949" providerId="ADAL" clId="{04E70E3B-B4C0-4B41-86AE-D20E6F5F540A}" dt="2023-02-23T20:07:07.535" v="222" actId="1076"/>
          <ac:spMkLst>
            <pc:docMk/>
            <pc:sldMk cId="3793222503" sldId="299"/>
            <ac:spMk id="13" creationId="{0C2CAA99-D148-EE9B-146F-D249F1B0A71A}"/>
          </ac:spMkLst>
        </pc:spChg>
        <pc:spChg chg="mod">
          <ac:chgData name="Helder Viana" userId="ff8d13e0-6e66-4b0a-80c2-ab00246e3949" providerId="ADAL" clId="{04E70E3B-B4C0-4B41-86AE-D20E6F5F540A}" dt="2023-02-23T20:07:11.268" v="223" actId="1076"/>
          <ac:spMkLst>
            <pc:docMk/>
            <pc:sldMk cId="3793222503" sldId="299"/>
            <ac:spMk id="15" creationId="{E94FAA41-0984-60F0-81D5-36D50F782F5D}"/>
          </ac:spMkLst>
        </pc:spChg>
        <pc:spChg chg="del">
          <ac:chgData name="Helder Viana" userId="ff8d13e0-6e66-4b0a-80c2-ab00246e3949" providerId="ADAL" clId="{04E70E3B-B4C0-4B41-86AE-D20E6F5F540A}" dt="2023-02-23T20:08:04.333" v="231" actId="478"/>
          <ac:spMkLst>
            <pc:docMk/>
            <pc:sldMk cId="3793222503" sldId="299"/>
            <ac:spMk id="111" creationId="{00000000-0000-0000-0000-000000000000}"/>
          </ac:spMkLst>
        </pc:spChg>
        <pc:spChg chg="mod">
          <ac:chgData name="Helder Viana" userId="ff8d13e0-6e66-4b0a-80c2-ab00246e3949" providerId="ADAL" clId="{04E70E3B-B4C0-4B41-86AE-D20E6F5F540A}" dt="2023-02-23T20:07:03.401" v="221" actId="1076"/>
          <ac:spMkLst>
            <pc:docMk/>
            <pc:sldMk cId="3793222503" sldId="299"/>
            <ac:spMk id="114" creationId="{00000000-0000-0000-0000-000000000000}"/>
          </ac:spMkLst>
        </pc:spChg>
        <pc:picChg chg="mod">
          <ac:chgData name="Helder Viana" userId="ff8d13e0-6e66-4b0a-80c2-ab00246e3949" providerId="ADAL" clId="{04E70E3B-B4C0-4B41-86AE-D20E6F5F540A}" dt="2023-02-23T20:06:41.198" v="216" actId="1076"/>
          <ac:picMkLst>
            <pc:docMk/>
            <pc:sldMk cId="3793222503" sldId="299"/>
            <ac:picMk id="4098" creationId="{E021ECFB-F898-5198-704F-B0ABFF89782E}"/>
          </ac:picMkLst>
        </pc:picChg>
        <pc:picChg chg="mod">
          <ac:chgData name="Helder Viana" userId="ff8d13e0-6e66-4b0a-80c2-ab00246e3949" providerId="ADAL" clId="{04E70E3B-B4C0-4B41-86AE-D20E6F5F540A}" dt="2023-02-23T20:06:52.422" v="218" actId="1076"/>
          <ac:picMkLst>
            <pc:docMk/>
            <pc:sldMk cId="3793222503" sldId="299"/>
            <ac:picMk id="4102" creationId="{AECCDE44-5B51-D245-FC12-937A813EE8E3}"/>
          </ac:picMkLst>
        </pc:picChg>
        <pc:picChg chg="mod">
          <ac:chgData name="Helder Viana" userId="ff8d13e0-6e66-4b0a-80c2-ab00246e3949" providerId="ADAL" clId="{04E70E3B-B4C0-4B41-86AE-D20E6F5F540A}" dt="2023-02-23T20:06:59.966" v="220" actId="1076"/>
          <ac:picMkLst>
            <pc:docMk/>
            <pc:sldMk cId="3793222503" sldId="299"/>
            <ac:picMk id="4110" creationId="{D9E1911E-3193-D035-4539-B2D4EA439BCC}"/>
          </ac:picMkLst>
        </pc:picChg>
      </pc:sldChg>
      <pc:sldChg chg="addSp delSp modSp mod">
        <pc:chgData name="Helder Viana" userId="ff8d13e0-6e66-4b0a-80c2-ab00246e3949" providerId="ADAL" clId="{04E70E3B-B4C0-4B41-86AE-D20E6F5F540A}" dt="2023-02-23T20:15:15.048" v="334" actId="1076"/>
        <pc:sldMkLst>
          <pc:docMk/>
          <pc:sldMk cId="1446350539" sldId="308"/>
        </pc:sldMkLst>
        <pc:spChg chg="mod">
          <ac:chgData name="Helder Viana" userId="ff8d13e0-6e66-4b0a-80c2-ab00246e3949" providerId="ADAL" clId="{04E70E3B-B4C0-4B41-86AE-D20E6F5F540A}" dt="2023-02-23T19:49:46.169" v="13"/>
          <ac:spMkLst>
            <pc:docMk/>
            <pc:sldMk cId="1446350539" sldId="308"/>
            <ac:spMk id="8" creationId="{55FFF557-33E8-3D56-F593-EF2663815000}"/>
          </ac:spMkLst>
        </pc:spChg>
        <pc:spChg chg="mod">
          <ac:chgData name="Helder Viana" userId="ff8d13e0-6e66-4b0a-80c2-ab00246e3949" providerId="ADAL" clId="{04E70E3B-B4C0-4B41-86AE-D20E6F5F540A}" dt="2023-02-23T19:49:46.169" v="13"/>
          <ac:spMkLst>
            <pc:docMk/>
            <pc:sldMk cId="1446350539" sldId="308"/>
            <ac:spMk id="9" creationId="{94BFD3DC-A8A3-6829-4A43-29CF69B590F0}"/>
          </ac:spMkLst>
        </pc:spChg>
        <pc:spChg chg="del">
          <ac:chgData name="Helder Viana" userId="ff8d13e0-6e66-4b0a-80c2-ab00246e3949" providerId="ADAL" clId="{04E70E3B-B4C0-4B41-86AE-D20E6F5F540A}" dt="2023-02-23T19:47:46.386" v="9" actId="478"/>
          <ac:spMkLst>
            <pc:docMk/>
            <pc:sldMk cId="1446350539" sldId="308"/>
            <ac:spMk id="11" creationId="{227406A4-516F-CA5E-260A-7B4371024B81}"/>
          </ac:spMkLst>
        </pc:spChg>
        <pc:spChg chg="del">
          <ac:chgData name="Helder Viana" userId="ff8d13e0-6e66-4b0a-80c2-ab00246e3949" providerId="ADAL" clId="{04E70E3B-B4C0-4B41-86AE-D20E6F5F540A}" dt="2023-02-23T19:47:45.581" v="8" actId="478"/>
          <ac:spMkLst>
            <pc:docMk/>
            <pc:sldMk cId="1446350539" sldId="308"/>
            <ac:spMk id="12" creationId="{6DA7B133-DE23-4779-39E1-8E8D14FB3ADC}"/>
          </ac:spMkLst>
        </pc:spChg>
        <pc:spChg chg="del">
          <ac:chgData name="Helder Viana" userId="ff8d13e0-6e66-4b0a-80c2-ab00246e3949" providerId="ADAL" clId="{04E70E3B-B4C0-4B41-86AE-D20E6F5F540A}" dt="2023-02-23T19:47:48.843" v="10" actId="478"/>
          <ac:spMkLst>
            <pc:docMk/>
            <pc:sldMk cId="1446350539" sldId="308"/>
            <ac:spMk id="13" creationId="{F7FAA7E8-15BF-903E-DE4B-F5E7D0268100}"/>
          </ac:spMkLst>
        </pc:spChg>
        <pc:spChg chg="mod">
          <ac:chgData name="Helder Viana" userId="ff8d13e0-6e66-4b0a-80c2-ab00246e3949" providerId="ADAL" clId="{04E70E3B-B4C0-4B41-86AE-D20E6F5F540A}" dt="2023-02-23T19:49:46.169" v="13"/>
          <ac:spMkLst>
            <pc:docMk/>
            <pc:sldMk cId="1446350539" sldId="308"/>
            <ac:spMk id="14" creationId="{5E9E8464-EB7E-5C14-EF82-69419F931FB6}"/>
          </ac:spMkLst>
        </pc:spChg>
        <pc:spChg chg="del">
          <ac:chgData name="Helder Viana" userId="ff8d13e0-6e66-4b0a-80c2-ab00246e3949" providerId="ADAL" clId="{04E70E3B-B4C0-4B41-86AE-D20E6F5F540A}" dt="2023-02-23T19:47:50.556" v="11" actId="478"/>
          <ac:spMkLst>
            <pc:docMk/>
            <pc:sldMk cId="1446350539" sldId="308"/>
            <ac:spMk id="15" creationId="{E0031E1B-B935-E58F-647C-6D46EE6CEEAB}"/>
          </ac:spMkLst>
        </pc:spChg>
        <pc:spChg chg="del">
          <ac:chgData name="Helder Viana" userId="ff8d13e0-6e66-4b0a-80c2-ab00246e3949" providerId="ADAL" clId="{04E70E3B-B4C0-4B41-86AE-D20E6F5F540A}" dt="2023-02-23T19:47:51.472" v="12" actId="478"/>
          <ac:spMkLst>
            <pc:docMk/>
            <pc:sldMk cId="1446350539" sldId="308"/>
            <ac:spMk id="16" creationId="{DBE70A2E-F948-6F8D-79D2-62FF69066F70}"/>
          </ac:spMkLst>
        </pc:spChg>
        <pc:spChg chg="mod">
          <ac:chgData name="Helder Viana" userId="ff8d13e0-6e66-4b0a-80c2-ab00246e3949" providerId="ADAL" clId="{04E70E3B-B4C0-4B41-86AE-D20E6F5F540A}" dt="2023-02-23T19:49:46.169" v="13"/>
          <ac:spMkLst>
            <pc:docMk/>
            <pc:sldMk cId="1446350539" sldId="308"/>
            <ac:spMk id="17" creationId="{3A582883-E05C-EF4E-BF60-61A63D519D1D}"/>
          </ac:spMkLst>
        </pc:spChg>
        <pc:spChg chg="mod">
          <ac:chgData name="Helder Viana" userId="ff8d13e0-6e66-4b0a-80c2-ab00246e3949" providerId="ADAL" clId="{04E70E3B-B4C0-4B41-86AE-D20E6F5F540A}" dt="2023-02-23T19:49:46.169" v="13"/>
          <ac:spMkLst>
            <pc:docMk/>
            <pc:sldMk cId="1446350539" sldId="308"/>
            <ac:spMk id="19" creationId="{15624E34-DF4B-DC6D-E946-F06FBBB407DD}"/>
          </ac:spMkLst>
        </pc:spChg>
        <pc:spChg chg="mod">
          <ac:chgData name="Helder Viana" userId="ff8d13e0-6e66-4b0a-80c2-ab00246e3949" providerId="ADAL" clId="{04E70E3B-B4C0-4B41-86AE-D20E6F5F540A}" dt="2023-02-23T19:49:46.169" v="13"/>
          <ac:spMkLst>
            <pc:docMk/>
            <pc:sldMk cId="1446350539" sldId="308"/>
            <ac:spMk id="20" creationId="{FE97BF24-BA4B-77E9-B50E-D9A0EA41CA60}"/>
          </ac:spMkLst>
        </pc:spChg>
        <pc:spChg chg="mod">
          <ac:chgData name="Helder Viana" userId="ff8d13e0-6e66-4b0a-80c2-ab00246e3949" providerId="ADAL" clId="{04E70E3B-B4C0-4B41-86AE-D20E6F5F540A}" dt="2023-02-23T19:49:46.169" v="13"/>
          <ac:spMkLst>
            <pc:docMk/>
            <pc:sldMk cId="1446350539" sldId="308"/>
            <ac:spMk id="22" creationId="{509B1F6B-67D4-B700-CF24-265781E6FD96}"/>
          </ac:spMkLst>
        </pc:spChg>
        <pc:spChg chg="mod">
          <ac:chgData name="Helder Viana" userId="ff8d13e0-6e66-4b0a-80c2-ab00246e3949" providerId="ADAL" clId="{04E70E3B-B4C0-4B41-86AE-D20E6F5F540A}" dt="2023-02-23T19:49:46.169" v="13"/>
          <ac:spMkLst>
            <pc:docMk/>
            <pc:sldMk cId="1446350539" sldId="308"/>
            <ac:spMk id="23" creationId="{5E357BC3-5F89-7954-EE6C-DE00D82EA439}"/>
          </ac:spMkLst>
        </pc:spChg>
        <pc:spChg chg="mod">
          <ac:chgData name="Helder Viana" userId="ff8d13e0-6e66-4b0a-80c2-ab00246e3949" providerId="ADAL" clId="{04E70E3B-B4C0-4B41-86AE-D20E6F5F540A}" dt="2023-02-23T19:49:46.169" v="13"/>
          <ac:spMkLst>
            <pc:docMk/>
            <pc:sldMk cId="1446350539" sldId="308"/>
            <ac:spMk id="25" creationId="{A3DAE406-1B7B-EF51-4347-2AF7422B3842}"/>
          </ac:spMkLst>
        </pc:spChg>
        <pc:spChg chg="mod">
          <ac:chgData name="Helder Viana" userId="ff8d13e0-6e66-4b0a-80c2-ab00246e3949" providerId="ADAL" clId="{04E70E3B-B4C0-4B41-86AE-D20E6F5F540A}" dt="2023-02-23T19:49:46.169" v="13"/>
          <ac:spMkLst>
            <pc:docMk/>
            <pc:sldMk cId="1446350539" sldId="308"/>
            <ac:spMk id="26" creationId="{B0901497-D8A0-D372-54B4-B1014F9C6771}"/>
          </ac:spMkLst>
        </pc:spChg>
        <pc:spChg chg="mod">
          <ac:chgData name="Helder Viana" userId="ff8d13e0-6e66-4b0a-80c2-ab00246e3949" providerId="ADAL" clId="{04E70E3B-B4C0-4B41-86AE-D20E6F5F540A}" dt="2023-02-23T19:49:46.169" v="13"/>
          <ac:spMkLst>
            <pc:docMk/>
            <pc:sldMk cId="1446350539" sldId="308"/>
            <ac:spMk id="28" creationId="{E6595BC7-8336-A937-D0EA-44C6856216A6}"/>
          </ac:spMkLst>
        </pc:spChg>
        <pc:spChg chg="mod">
          <ac:chgData name="Helder Viana" userId="ff8d13e0-6e66-4b0a-80c2-ab00246e3949" providerId="ADAL" clId="{04E70E3B-B4C0-4B41-86AE-D20E6F5F540A}" dt="2023-02-23T19:49:46.169" v="13"/>
          <ac:spMkLst>
            <pc:docMk/>
            <pc:sldMk cId="1446350539" sldId="308"/>
            <ac:spMk id="29" creationId="{8D4E27E8-D5AD-5503-1FDF-F7559834075B}"/>
          </ac:spMkLst>
        </pc:spChg>
        <pc:spChg chg="mod">
          <ac:chgData name="Helder Viana" userId="ff8d13e0-6e66-4b0a-80c2-ab00246e3949" providerId="ADAL" clId="{04E70E3B-B4C0-4B41-86AE-D20E6F5F540A}" dt="2023-02-23T19:49:46.169" v="13"/>
          <ac:spMkLst>
            <pc:docMk/>
            <pc:sldMk cId="1446350539" sldId="308"/>
            <ac:spMk id="31" creationId="{01ED4449-8945-DAC1-0994-0D13539F1D29}"/>
          </ac:spMkLst>
        </pc:spChg>
        <pc:spChg chg="mod">
          <ac:chgData name="Helder Viana" userId="ff8d13e0-6e66-4b0a-80c2-ab00246e3949" providerId="ADAL" clId="{04E70E3B-B4C0-4B41-86AE-D20E6F5F540A}" dt="2023-02-23T19:49:46.169" v="13"/>
          <ac:spMkLst>
            <pc:docMk/>
            <pc:sldMk cId="1446350539" sldId="308"/>
            <ac:spMk id="32" creationId="{5195D431-5D7A-9402-FF62-770187E3ACDA}"/>
          </ac:spMkLst>
        </pc:spChg>
        <pc:spChg chg="add del mod">
          <ac:chgData name="Helder Viana" userId="ff8d13e0-6e66-4b0a-80c2-ab00246e3949" providerId="ADAL" clId="{04E70E3B-B4C0-4B41-86AE-D20E6F5F540A}" dt="2023-02-23T19:49:51.666" v="14"/>
          <ac:spMkLst>
            <pc:docMk/>
            <pc:sldMk cId="1446350539" sldId="308"/>
            <ac:spMk id="33" creationId="{F3A5D96E-B69E-CD70-D9E7-C3ACE775CCAD}"/>
          </ac:spMkLst>
        </pc:spChg>
        <pc:spChg chg="add del mod">
          <ac:chgData name="Helder Viana" userId="ff8d13e0-6e66-4b0a-80c2-ab00246e3949" providerId="ADAL" clId="{04E70E3B-B4C0-4B41-86AE-D20E6F5F540A}" dt="2023-02-23T19:49:51.666" v="14"/>
          <ac:spMkLst>
            <pc:docMk/>
            <pc:sldMk cId="1446350539" sldId="308"/>
            <ac:spMk id="34" creationId="{932F8F4B-1D51-AC97-23EF-498B0D23CC71}"/>
          </ac:spMkLst>
        </pc:spChg>
        <pc:spChg chg="add del mod">
          <ac:chgData name="Helder Viana" userId="ff8d13e0-6e66-4b0a-80c2-ab00246e3949" providerId="ADAL" clId="{04E70E3B-B4C0-4B41-86AE-D20E6F5F540A}" dt="2023-02-23T19:49:51.666" v="14"/>
          <ac:spMkLst>
            <pc:docMk/>
            <pc:sldMk cId="1446350539" sldId="308"/>
            <ac:spMk id="35" creationId="{3595A7C3-D3D8-5E18-B6D6-EAF87691A251}"/>
          </ac:spMkLst>
        </pc:spChg>
        <pc:spChg chg="add del mod">
          <ac:chgData name="Helder Viana" userId="ff8d13e0-6e66-4b0a-80c2-ab00246e3949" providerId="ADAL" clId="{04E70E3B-B4C0-4B41-86AE-D20E6F5F540A}" dt="2023-02-23T19:49:51.666" v="14"/>
          <ac:spMkLst>
            <pc:docMk/>
            <pc:sldMk cId="1446350539" sldId="308"/>
            <ac:spMk id="36" creationId="{EC808FEB-3833-09F4-B14E-A2795D8E4A2A}"/>
          </ac:spMkLst>
        </pc:spChg>
        <pc:spChg chg="add del mod">
          <ac:chgData name="Helder Viana" userId="ff8d13e0-6e66-4b0a-80c2-ab00246e3949" providerId="ADAL" clId="{04E70E3B-B4C0-4B41-86AE-D20E6F5F540A}" dt="2023-02-23T19:49:51.666" v="14"/>
          <ac:spMkLst>
            <pc:docMk/>
            <pc:sldMk cId="1446350539" sldId="308"/>
            <ac:spMk id="37" creationId="{05C50F4D-AAB6-21E4-F95C-2D0A7F97ED71}"/>
          </ac:spMkLst>
        </pc:spChg>
        <pc:spChg chg="add del mod">
          <ac:chgData name="Helder Viana" userId="ff8d13e0-6e66-4b0a-80c2-ab00246e3949" providerId="ADAL" clId="{04E70E3B-B4C0-4B41-86AE-D20E6F5F540A}" dt="2023-02-23T19:49:51.666" v="14"/>
          <ac:spMkLst>
            <pc:docMk/>
            <pc:sldMk cId="1446350539" sldId="308"/>
            <ac:spMk id="38" creationId="{5EA55686-7F2F-BDD0-DAF0-FE75961844BA}"/>
          </ac:spMkLst>
        </pc:spChg>
        <pc:spChg chg="add del mod">
          <ac:chgData name="Helder Viana" userId="ff8d13e0-6e66-4b0a-80c2-ab00246e3949" providerId="ADAL" clId="{04E70E3B-B4C0-4B41-86AE-D20E6F5F540A}" dt="2023-02-23T19:49:51.666" v="14"/>
          <ac:spMkLst>
            <pc:docMk/>
            <pc:sldMk cId="1446350539" sldId="308"/>
            <ac:spMk id="39" creationId="{3075CB51-108B-024E-DB8B-D798BB6BDF5C}"/>
          </ac:spMkLst>
        </pc:spChg>
        <pc:spChg chg="add del mod">
          <ac:chgData name="Helder Viana" userId="ff8d13e0-6e66-4b0a-80c2-ab00246e3949" providerId="ADAL" clId="{04E70E3B-B4C0-4B41-86AE-D20E6F5F540A}" dt="2023-02-23T19:49:51.666" v="14"/>
          <ac:spMkLst>
            <pc:docMk/>
            <pc:sldMk cId="1446350539" sldId="308"/>
            <ac:spMk id="40" creationId="{918008C8-3648-F81C-D2C1-E44A8B788EAB}"/>
          </ac:spMkLst>
        </pc:spChg>
        <pc:spChg chg="add del mod">
          <ac:chgData name="Helder Viana" userId="ff8d13e0-6e66-4b0a-80c2-ab00246e3949" providerId="ADAL" clId="{04E70E3B-B4C0-4B41-86AE-D20E6F5F540A}" dt="2023-02-23T19:49:51.666" v="14"/>
          <ac:spMkLst>
            <pc:docMk/>
            <pc:sldMk cId="1446350539" sldId="308"/>
            <ac:spMk id="41" creationId="{44EAA518-8BCF-893E-FFAC-796D39983191}"/>
          </ac:spMkLst>
        </pc:spChg>
        <pc:spChg chg="add del mod">
          <ac:chgData name="Helder Viana" userId="ff8d13e0-6e66-4b0a-80c2-ab00246e3949" providerId="ADAL" clId="{04E70E3B-B4C0-4B41-86AE-D20E6F5F540A}" dt="2023-02-23T19:49:51.666" v="14"/>
          <ac:spMkLst>
            <pc:docMk/>
            <pc:sldMk cId="1446350539" sldId="308"/>
            <ac:spMk id="42" creationId="{94EBF6D4-8B3B-2EF3-3202-80D4D4DA75C9}"/>
          </ac:spMkLst>
        </pc:spChg>
        <pc:spChg chg="add del mod">
          <ac:chgData name="Helder Viana" userId="ff8d13e0-6e66-4b0a-80c2-ab00246e3949" providerId="ADAL" clId="{04E70E3B-B4C0-4B41-86AE-D20E6F5F540A}" dt="2023-02-23T19:49:51.666" v="14"/>
          <ac:spMkLst>
            <pc:docMk/>
            <pc:sldMk cId="1446350539" sldId="308"/>
            <ac:spMk id="43" creationId="{D4E909CD-55B0-E794-5258-7F9F5BFD386F}"/>
          </ac:spMkLst>
        </pc:spChg>
        <pc:spChg chg="add del mod">
          <ac:chgData name="Helder Viana" userId="ff8d13e0-6e66-4b0a-80c2-ab00246e3949" providerId="ADAL" clId="{04E70E3B-B4C0-4B41-86AE-D20E6F5F540A}" dt="2023-02-23T19:49:51.666" v="14"/>
          <ac:spMkLst>
            <pc:docMk/>
            <pc:sldMk cId="1446350539" sldId="308"/>
            <ac:spMk id="44" creationId="{374874DB-E93F-C426-757B-15FA99759CDA}"/>
          </ac:spMkLst>
        </pc:spChg>
        <pc:spChg chg="add del mod">
          <ac:chgData name="Helder Viana" userId="ff8d13e0-6e66-4b0a-80c2-ab00246e3949" providerId="ADAL" clId="{04E70E3B-B4C0-4B41-86AE-D20E6F5F540A}" dt="2023-02-23T19:49:51.666" v="14"/>
          <ac:spMkLst>
            <pc:docMk/>
            <pc:sldMk cId="1446350539" sldId="308"/>
            <ac:spMk id="45" creationId="{4B8C8F63-84BD-FAB5-7B5B-989BC7093D1C}"/>
          </ac:spMkLst>
        </pc:spChg>
        <pc:spChg chg="add del mod">
          <ac:chgData name="Helder Viana" userId="ff8d13e0-6e66-4b0a-80c2-ab00246e3949" providerId="ADAL" clId="{04E70E3B-B4C0-4B41-86AE-D20E6F5F540A}" dt="2023-02-23T19:49:51.666" v="14"/>
          <ac:spMkLst>
            <pc:docMk/>
            <pc:sldMk cId="1446350539" sldId="308"/>
            <ac:spMk id="46" creationId="{520FA879-DC39-F1BD-DED1-51A01458CADA}"/>
          </ac:spMkLst>
        </pc:spChg>
        <pc:spChg chg="add del mod">
          <ac:chgData name="Helder Viana" userId="ff8d13e0-6e66-4b0a-80c2-ab00246e3949" providerId="ADAL" clId="{04E70E3B-B4C0-4B41-86AE-D20E6F5F540A}" dt="2023-02-23T19:49:51.666" v="14"/>
          <ac:spMkLst>
            <pc:docMk/>
            <pc:sldMk cId="1446350539" sldId="308"/>
            <ac:spMk id="47" creationId="{44A43AEE-0F24-3533-A870-57D4E93E9848}"/>
          </ac:spMkLst>
        </pc:spChg>
        <pc:spChg chg="add del mod">
          <ac:chgData name="Helder Viana" userId="ff8d13e0-6e66-4b0a-80c2-ab00246e3949" providerId="ADAL" clId="{04E70E3B-B4C0-4B41-86AE-D20E6F5F540A}" dt="2023-02-23T19:49:51.666" v="14"/>
          <ac:spMkLst>
            <pc:docMk/>
            <pc:sldMk cId="1446350539" sldId="308"/>
            <ac:spMk id="48" creationId="{8BF3FF93-D143-47EB-F2A1-19F390E18055}"/>
          </ac:spMkLst>
        </pc:spChg>
        <pc:spChg chg="add del mod">
          <ac:chgData name="Helder Viana" userId="ff8d13e0-6e66-4b0a-80c2-ab00246e3949" providerId="ADAL" clId="{04E70E3B-B4C0-4B41-86AE-D20E6F5F540A}" dt="2023-02-23T19:49:51.666" v="14"/>
          <ac:spMkLst>
            <pc:docMk/>
            <pc:sldMk cId="1446350539" sldId="308"/>
            <ac:spMk id="49" creationId="{EB82E844-C76C-6EE7-2AAF-838B2F3C3A72}"/>
          </ac:spMkLst>
        </pc:spChg>
        <pc:spChg chg="add del mod">
          <ac:chgData name="Helder Viana" userId="ff8d13e0-6e66-4b0a-80c2-ab00246e3949" providerId="ADAL" clId="{04E70E3B-B4C0-4B41-86AE-D20E6F5F540A}" dt="2023-02-23T19:49:51.666" v="14"/>
          <ac:spMkLst>
            <pc:docMk/>
            <pc:sldMk cId="1446350539" sldId="308"/>
            <ac:spMk id="50" creationId="{FEF300E4-E01F-AD6A-9041-7C4CC1212F99}"/>
          </ac:spMkLst>
        </pc:spChg>
        <pc:spChg chg="add del mod">
          <ac:chgData name="Helder Viana" userId="ff8d13e0-6e66-4b0a-80c2-ab00246e3949" providerId="ADAL" clId="{04E70E3B-B4C0-4B41-86AE-D20E6F5F540A}" dt="2023-02-23T19:49:51.666" v="14"/>
          <ac:spMkLst>
            <pc:docMk/>
            <pc:sldMk cId="1446350539" sldId="308"/>
            <ac:spMk id="51" creationId="{9CE18B55-0993-1E52-AB48-3F6E56D566B9}"/>
          </ac:spMkLst>
        </pc:spChg>
        <pc:spChg chg="add del mod">
          <ac:chgData name="Helder Viana" userId="ff8d13e0-6e66-4b0a-80c2-ab00246e3949" providerId="ADAL" clId="{04E70E3B-B4C0-4B41-86AE-D20E6F5F540A}" dt="2023-02-23T19:49:51.666" v="14"/>
          <ac:spMkLst>
            <pc:docMk/>
            <pc:sldMk cId="1446350539" sldId="308"/>
            <ac:spMk id="52" creationId="{65DCCA90-89C2-2544-B2EF-A95F89E36E8F}"/>
          </ac:spMkLst>
        </pc:spChg>
        <pc:spChg chg="add del mod">
          <ac:chgData name="Helder Viana" userId="ff8d13e0-6e66-4b0a-80c2-ab00246e3949" providerId="ADAL" clId="{04E70E3B-B4C0-4B41-86AE-D20E6F5F540A}" dt="2023-02-23T19:49:51.666" v="14"/>
          <ac:spMkLst>
            <pc:docMk/>
            <pc:sldMk cId="1446350539" sldId="308"/>
            <ac:spMk id="53" creationId="{6C0EA195-BEB8-2192-66CE-7BB4645C2A0A}"/>
          </ac:spMkLst>
        </pc:spChg>
        <pc:spChg chg="mod">
          <ac:chgData name="Helder Viana" userId="ff8d13e0-6e66-4b0a-80c2-ab00246e3949" providerId="ADAL" clId="{04E70E3B-B4C0-4B41-86AE-D20E6F5F540A}" dt="2023-02-23T19:49:52.612" v="15"/>
          <ac:spMkLst>
            <pc:docMk/>
            <pc:sldMk cId="1446350539" sldId="308"/>
            <ac:spMk id="55" creationId="{6400CB55-48A4-28B7-A021-7135ABA9CDCA}"/>
          </ac:spMkLst>
        </pc:spChg>
        <pc:spChg chg="mod">
          <ac:chgData name="Helder Viana" userId="ff8d13e0-6e66-4b0a-80c2-ab00246e3949" providerId="ADAL" clId="{04E70E3B-B4C0-4B41-86AE-D20E6F5F540A}" dt="2023-02-23T19:49:52.612" v="15"/>
          <ac:spMkLst>
            <pc:docMk/>
            <pc:sldMk cId="1446350539" sldId="308"/>
            <ac:spMk id="56" creationId="{C87542C4-58FB-67D1-AB9E-D13233FF27C3}"/>
          </ac:spMkLst>
        </pc:spChg>
        <pc:spChg chg="mod">
          <ac:chgData name="Helder Viana" userId="ff8d13e0-6e66-4b0a-80c2-ab00246e3949" providerId="ADAL" clId="{04E70E3B-B4C0-4B41-86AE-D20E6F5F540A}" dt="2023-02-23T19:49:52.612" v="15"/>
          <ac:spMkLst>
            <pc:docMk/>
            <pc:sldMk cId="1446350539" sldId="308"/>
            <ac:spMk id="58" creationId="{ED9BBA8E-B9A0-2278-615C-69C1D198DCBD}"/>
          </ac:spMkLst>
        </pc:spChg>
        <pc:spChg chg="mod">
          <ac:chgData name="Helder Viana" userId="ff8d13e0-6e66-4b0a-80c2-ab00246e3949" providerId="ADAL" clId="{04E70E3B-B4C0-4B41-86AE-D20E6F5F540A}" dt="2023-02-23T19:49:52.612" v="15"/>
          <ac:spMkLst>
            <pc:docMk/>
            <pc:sldMk cId="1446350539" sldId="308"/>
            <ac:spMk id="59" creationId="{983E2D95-F287-4BCA-D8F4-F95994950CEC}"/>
          </ac:spMkLst>
        </pc:spChg>
        <pc:spChg chg="mod">
          <ac:chgData name="Helder Viana" userId="ff8d13e0-6e66-4b0a-80c2-ab00246e3949" providerId="ADAL" clId="{04E70E3B-B4C0-4B41-86AE-D20E6F5F540A}" dt="2023-02-23T19:49:52.612" v="15"/>
          <ac:spMkLst>
            <pc:docMk/>
            <pc:sldMk cId="1446350539" sldId="308"/>
            <ac:spMk id="61" creationId="{326C7F10-60B7-77F1-19A0-371EFFB0B5D1}"/>
          </ac:spMkLst>
        </pc:spChg>
        <pc:spChg chg="mod">
          <ac:chgData name="Helder Viana" userId="ff8d13e0-6e66-4b0a-80c2-ab00246e3949" providerId="ADAL" clId="{04E70E3B-B4C0-4B41-86AE-D20E6F5F540A}" dt="2023-02-23T19:49:52.612" v="15"/>
          <ac:spMkLst>
            <pc:docMk/>
            <pc:sldMk cId="1446350539" sldId="308"/>
            <ac:spMk id="62" creationId="{78535109-A2DB-5B68-792E-C2F20700BF61}"/>
          </ac:spMkLst>
        </pc:spChg>
        <pc:spChg chg="mod">
          <ac:chgData name="Helder Viana" userId="ff8d13e0-6e66-4b0a-80c2-ab00246e3949" providerId="ADAL" clId="{04E70E3B-B4C0-4B41-86AE-D20E6F5F540A}" dt="2023-02-23T19:49:52.612" v="15"/>
          <ac:spMkLst>
            <pc:docMk/>
            <pc:sldMk cId="1446350539" sldId="308"/>
            <ac:spMk id="64" creationId="{3DF119D0-BF6A-6EF6-B395-3407C6E8BF2A}"/>
          </ac:spMkLst>
        </pc:spChg>
        <pc:spChg chg="mod">
          <ac:chgData name="Helder Viana" userId="ff8d13e0-6e66-4b0a-80c2-ab00246e3949" providerId="ADAL" clId="{04E70E3B-B4C0-4B41-86AE-D20E6F5F540A}" dt="2023-02-23T19:49:52.612" v="15"/>
          <ac:spMkLst>
            <pc:docMk/>
            <pc:sldMk cId="1446350539" sldId="308"/>
            <ac:spMk id="65" creationId="{D6F06C35-8E2F-352A-9E8A-81738C4DB79E}"/>
          </ac:spMkLst>
        </pc:spChg>
        <pc:spChg chg="mod">
          <ac:chgData name="Helder Viana" userId="ff8d13e0-6e66-4b0a-80c2-ab00246e3949" providerId="ADAL" clId="{04E70E3B-B4C0-4B41-86AE-D20E6F5F540A}" dt="2023-02-23T19:49:52.612" v="15"/>
          <ac:spMkLst>
            <pc:docMk/>
            <pc:sldMk cId="1446350539" sldId="308"/>
            <ac:spMk id="67" creationId="{4134A13D-7A4F-1C6B-199F-BBAAECF30BC0}"/>
          </ac:spMkLst>
        </pc:spChg>
        <pc:spChg chg="mod">
          <ac:chgData name="Helder Viana" userId="ff8d13e0-6e66-4b0a-80c2-ab00246e3949" providerId="ADAL" clId="{04E70E3B-B4C0-4B41-86AE-D20E6F5F540A}" dt="2023-02-23T19:49:52.612" v="15"/>
          <ac:spMkLst>
            <pc:docMk/>
            <pc:sldMk cId="1446350539" sldId="308"/>
            <ac:spMk id="68" creationId="{75F1C638-53B7-6997-B278-232A32E48239}"/>
          </ac:spMkLst>
        </pc:spChg>
        <pc:spChg chg="mod">
          <ac:chgData name="Helder Viana" userId="ff8d13e0-6e66-4b0a-80c2-ab00246e3949" providerId="ADAL" clId="{04E70E3B-B4C0-4B41-86AE-D20E6F5F540A}" dt="2023-02-23T19:49:52.612" v="15"/>
          <ac:spMkLst>
            <pc:docMk/>
            <pc:sldMk cId="1446350539" sldId="308"/>
            <ac:spMk id="70" creationId="{A8D18B74-A0C3-C879-9861-D7DF29A01F87}"/>
          </ac:spMkLst>
        </pc:spChg>
        <pc:spChg chg="mod">
          <ac:chgData name="Helder Viana" userId="ff8d13e0-6e66-4b0a-80c2-ab00246e3949" providerId="ADAL" clId="{04E70E3B-B4C0-4B41-86AE-D20E6F5F540A}" dt="2023-02-23T19:49:52.612" v="15"/>
          <ac:spMkLst>
            <pc:docMk/>
            <pc:sldMk cId="1446350539" sldId="308"/>
            <ac:spMk id="71" creationId="{D48453F4-B15A-0130-5890-55244EEED49E}"/>
          </ac:spMkLst>
        </pc:spChg>
        <pc:spChg chg="mod">
          <ac:chgData name="Helder Viana" userId="ff8d13e0-6e66-4b0a-80c2-ab00246e3949" providerId="ADAL" clId="{04E70E3B-B4C0-4B41-86AE-D20E6F5F540A}" dt="2023-02-23T19:49:52.612" v="15"/>
          <ac:spMkLst>
            <pc:docMk/>
            <pc:sldMk cId="1446350539" sldId="308"/>
            <ac:spMk id="73" creationId="{91A6E158-B7B9-5B77-90FC-7EFB0A59489D}"/>
          </ac:spMkLst>
        </pc:spChg>
        <pc:spChg chg="mod">
          <ac:chgData name="Helder Viana" userId="ff8d13e0-6e66-4b0a-80c2-ab00246e3949" providerId="ADAL" clId="{04E70E3B-B4C0-4B41-86AE-D20E6F5F540A}" dt="2023-02-23T19:49:52.612" v="15"/>
          <ac:spMkLst>
            <pc:docMk/>
            <pc:sldMk cId="1446350539" sldId="308"/>
            <ac:spMk id="74" creationId="{2AE7D332-AAD5-19D2-0135-24193996CE04}"/>
          </ac:spMkLst>
        </pc:spChg>
        <pc:spChg chg="add del mod">
          <ac:chgData name="Helder Viana" userId="ff8d13e0-6e66-4b0a-80c2-ab00246e3949" providerId="ADAL" clId="{04E70E3B-B4C0-4B41-86AE-D20E6F5F540A}" dt="2023-02-23T19:49:58.251" v="17" actId="478"/>
          <ac:spMkLst>
            <pc:docMk/>
            <pc:sldMk cId="1446350539" sldId="308"/>
            <ac:spMk id="75" creationId="{FEEC6C77-69B9-B806-1A21-476A4866F1D1}"/>
          </ac:spMkLst>
        </pc:spChg>
        <pc:spChg chg="add del mod">
          <ac:chgData name="Helder Viana" userId="ff8d13e0-6e66-4b0a-80c2-ab00246e3949" providerId="ADAL" clId="{04E70E3B-B4C0-4B41-86AE-D20E6F5F540A}" dt="2023-02-23T19:49:58.251" v="17" actId="478"/>
          <ac:spMkLst>
            <pc:docMk/>
            <pc:sldMk cId="1446350539" sldId="308"/>
            <ac:spMk id="76" creationId="{22A4374A-06F0-9CDF-0097-4DA626AE3FC2}"/>
          </ac:spMkLst>
        </pc:spChg>
        <pc:spChg chg="add del mod">
          <ac:chgData name="Helder Viana" userId="ff8d13e0-6e66-4b0a-80c2-ab00246e3949" providerId="ADAL" clId="{04E70E3B-B4C0-4B41-86AE-D20E6F5F540A}" dt="2023-02-23T19:49:58.251" v="17" actId="478"/>
          <ac:spMkLst>
            <pc:docMk/>
            <pc:sldMk cId="1446350539" sldId="308"/>
            <ac:spMk id="77" creationId="{2DAA1F0C-1CC2-D8B0-C428-55BD6C322401}"/>
          </ac:spMkLst>
        </pc:spChg>
        <pc:spChg chg="add del mod">
          <ac:chgData name="Helder Viana" userId="ff8d13e0-6e66-4b0a-80c2-ab00246e3949" providerId="ADAL" clId="{04E70E3B-B4C0-4B41-86AE-D20E6F5F540A}" dt="2023-02-23T19:49:58.251" v="17" actId="478"/>
          <ac:spMkLst>
            <pc:docMk/>
            <pc:sldMk cId="1446350539" sldId="308"/>
            <ac:spMk id="78" creationId="{A2789C7C-343C-BA9A-E13A-4B5ED8388D0E}"/>
          </ac:spMkLst>
        </pc:spChg>
        <pc:spChg chg="add del mod">
          <ac:chgData name="Helder Viana" userId="ff8d13e0-6e66-4b0a-80c2-ab00246e3949" providerId="ADAL" clId="{04E70E3B-B4C0-4B41-86AE-D20E6F5F540A}" dt="2023-02-23T19:49:58.251" v="17" actId="478"/>
          <ac:spMkLst>
            <pc:docMk/>
            <pc:sldMk cId="1446350539" sldId="308"/>
            <ac:spMk id="79" creationId="{475ED08B-70CE-4CB2-F811-184B1A0B46C1}"/>
          </ac:spMkLst>
        </pc:spChg>
        <pc:spChg chg="add del mod">
          <ac:chgData name="Helder Viana" userId="ff8d13e0-6e66-4b0a-80c2-ab00246e3949" providerId="ADAL" clId="{04E70E3B-B4C0-4B41-86AE-D20E6F5F540A}" dt="2023-02-23T19:49:58.251" v="17" actId="478"/>
          <ac:spMkLst>
            <pc:docMk/>
            <pc:sldMk cId="1446350539" sldId="308"/>
            <ac:spMk id="80" creationId="{4FF1976F-40B6-F3A9-1E6B-7279F819DE76}"/>
          </ac:spMkLst>
        </pc:spChg>
        <pc:spChg chg="add del mod">
          <ac:chgData name="Helder Viana" userId="ff8d13e0-6e66-4b0a-80c2-ab00246e3949" providerId="ADAL" clId="{04E70E3B-B4C0-4B41-86AE-D20E6F5F540A}" dt="2023-02-23T19:49:58.251" v="17" actId="478"/>
          <ac:spMkLst>
            <pc:docMk/>
            <pc:sldMk cId="1446350539" sldId="308"/>
            <ac:spMk id="81" creationId="{C1B57C89-789F-9948-06A0-E94BEB4752C3}"/>
          </ac:spMkLst>
        </pc:spChg>
        <pc:spChg chg="add del mod">
          <ac:chgData name="Helder Viana" userId="ff8d13e0-6e66-4b0a-80c2-ab00246e3949" providerId="ADAL" clId="{04E70E3B-B4C0-4B41-86AE-D20E6F5F540A}" dt="2023-02-23T19:49:58.251" v="17" actId="478"/>
          <ac:spMkLst>
            <pc:docMk/>
            <pc:sldMk cId="1446350539" sldId="308"/>
            <ac:spMk id="82" creationId="{3BCEADAE-1616-B65D-06AF-A025E8C77E39}"/>
          </ac:spMkLst>
        </pc:spChg>
        <pc:spChg chg="add del mod">
          <ac:chgData name="Helder Viana" userId="ff8d13e0-6e66-4b0a-80c2-ab00246e3949" providerId="ADAL" clId="{04E70E3B-B4C0-4B41-86AE-D20E6F5F540A}" dt="2023-02-23T19:49:58.251" v="17" actId="478"/>
          <ac:spMkLst>
            <pc:docMk/>
            <pc:sldMk cId="1446350539" sldId="308"/>
            <ac:spMk id="83" creationId="{8EC1978F-076A-1FDF-0022-182BE618B43E}"/>
          </ac:spMkLst>
        </pc:spChg>
        <pc:spChg chg="add del mod">
          <ac:chgData name="Helder Viana" userId="ff8d13e0-6e66-4b0a-80c2-ab00246e3949" providerId="ADAL" clId="{04E70E3B-B4C0-4B41-86AE-D20E6F5F540A}" dt="2023-02-23T19:49:58.251" v="17" actId="478"/>
          <ac:spMkLst>
            <pc:docMk/>
            <pc:sldMk cId="1446350539" sldId="308"/>
            <ac:spMk id="84" creationId="{2FFBA039-3BF6-21D8-F198-37F34867C989}"/>
          </ac:spMkLst>
        </pc:spChg>
        <pc:spChg chg="add del mod">
          <ac:chgData name="Helder Viana" userId="ff8d13e0-6e66-4b0a-80c2-ab00246e3949" providerId="ADAL" clId="{04E70E3B-B4C0-4B41-86AE-D20E6F5F540A}" dt="2023-02-23T19:49:58.251" v="17" actId="478"/>
          <ac:spMkLst>
            <pc:docMk/>
            <pc:sldMk cId="1446350539" sldId="308"/>
            <ac:spMk id="85" creationId="{15A1B8E7-EAC0-0E57-34F8-1ACF73347510}"/>
          </ac:spMkLst>
        </pc:spChg>
        <pc:spChg chg="add del mod">
          <ac:chgData name="Helder Viana" userId="ff8d13e0-6e66-4b0a-80c2-ab00246e3949" providerId="ADAL" clId="{04E70E3B-B4C0-4B41-86AE-D20E6F5F540A}" dt="2023-02-23T19:49:58.251" v="17" actId="478"/>
          <ac:spMkLst>
            <pc:docMk/>
            <pc:sldMk cId="1446350539" sldId="308"/>
            <ac:spMk id="86" creationId="{233C467A-5F62-EE29-A6E0-EC53ED9334C8}"/>
          </ac:spMkLst>
        </pc:spChg>
        <pc:spChg chg="add del mod">
          <ac:chgData name="Helder Viana" userId="ff8d13e0-6e66-4b0a-80c2-ab00246e3949" providerId="ADAL" clId="{04E70E3B-B4C0-4B41-86AE-D20E6F5F540A}" dt="2023-02-23T19:49:58.251" v="17" actId="478"/>
          <ac:spMkLst>
            <pc:docMk/>
            <pc:sldMk cId="1446350539" sldId="308"/>
            <ac:spMk id="87" creationId="{A674F198-13DD-D663-85E6-C5DEE5254143}"/>
          </ac:spMkLst>
        </pc:spChg>
        <pc:spChg chg="add del mod">
          <ac:chgData name="Helder Viana" userId="ff8d13e0-6e66-4b0a-80c2-ab00246e3949" providerId="ADAL" clId="{04E70E3B-B4C0-4B41-86AE-D20E6F5F540A}" dt="2023-02-23T19:49:58.251" v="17" actId="478"/>
          <ac:spMkLst>
            <pc:docMk/>
            <pc:sldMk cId="1446350539" sldId="308"/>
            <ac:spMk id="88" creationId="{21666599-F166-88B6-78FE-F4B5DD98D0AD}"/>
          </ac:spMkLst>
        </pc:spChg>
        <pc:spChg chg="add del mod">
          <ac:chgData name="Helder Viana" userId="ff8d13e0-6e66-4b0a-80c2-ab00246e3949" providerId="ADAL" clId="{04E70E3B-B4C0-4B41-86AE-D20E6F5F540A}" dt="2023-02-23T19:49:58.251" v="17" actId="478"/>
          <ac:spMkLst>
            <pc:docMk/>
            <pc:sldMk cId="1446350539" sldId="308"/>
            <ac:spMk id="89" creationId="{461946BA-487C-023E-2826-65D303E13146}"/>
          </ac:spMkLst>
        </pc:spChg>
        <pc:spChg chg="add del mod">
          <ac:chgData name="Helder Viana" userId="ff8d13e0-6e66-4b0a-80c2-ab00246e3949" providerId="ADAL" clId="{04E70E3B-B4C0-4B41-86AE-D20E6F5F540A}" dt="2023-02-23T19:49:58.251" v="17" actId="478"/>
          <ac:spMkLst>
            <pc:docMk/>
            <pc:sldMk cId="1446350539" sldId="308"/>
            <ac:spMk id="90" creationId="{262DA1BB-909E-2B2A-EBAC-18913A112E24}"/>
          </ac:spMkLst>
        </pc:spChg>
        <pc:spChg chg="add del mod">
          <ac:chgData name="Helder Viana" userId="ff8d13e0-6e66-4b0a-80c2-ab00246e3949" providerId="ADAL" clId="{04E70E3B-B4C0-4B41-86AE-D20E6F5F540A}" dt="2023-02-23T19:49:58.251" v="17" actId="478"/>
          <ac:spMkLst>
            <pc:docMk/>
            <pc:sldMk cId="1446350539" sldId="308"/>
            <ac:spMk id="91" creationId="{9DA3A8B5-C144-BB36-340F-CB43F0C7258A}"/>
          </ac:spMkLst>
        </pc:spChg>
        <pc:spChg chg="add del mod">
          <ac:chgData name="Helder Viana" userId="ff8d13e0-6e66-4b0a-80c2-ab00246e3949" providerId="ADAL" clId="{04E70E3B-B4C0-4B41-86AE-D20E6F5F540A}" dt="2023-02-23T19:49:58.251" v="17" actId="478"/>
          <ac:spMkLst>
            <pc:docMk/>
            <pc:sldMk cId="1446350539" sldId="308"/>
            <ac:spMk id="92" creationId="{5B36339A-90E4-F8A9-C95F-588292EF5517}"/>
          </ac:spMkLst>
        </pc:spChg>
        <pc:spChg chg="add del mod">
          <ac:chgData name="Helder Viana" userId="ff8d13e0-6e66-4b0a-80c2-ab00246e3949" providerId="ADAL" clId="{04E70E3B-B4C0-4B41-86AE-D20E6F5F540A}" dt="2023-02-23T19:49:58.251" v="17" actId="478"/>
          <ac:spMkLst>
            <pc:docMk/>
            <pc:sldMk cId="1446350539" sldId="308"/>
            <ac:spMk id="93" creationId="{6903A0B4-3B09-86C0-B9BE-071C49C30E0E}"/>
          </ac:spMkLst>
        </pc:spChg>
        <pc:spChg chg="add del mod">
          <ac:chgData name="Helder Viana" userId="ff8d13e0-6e66-4b0a-80c2-ab00246e3949" providerId="ADAL" clId="{04E70E3B-B4C0-4B41-86AE-D20E6F5F540A}" dt="2023-02-23T19:49:58.251" v="17" actId="478"/>
          <ac:spMkLst>
            <pc:docMk/>
            <pc:sldMk cId="1446350539" sldId="308"/>
            <ac:spMk id="94" creationId="{B764204D-D8CD-BEB5-B4F0-3D1FADF1B488}"/>
          </ac:spMkLst>
        </pc:spChg>
        <pc:spChg chg="add del mod">
          <ac:chgData name="Helder Viana" userId="ff8d13e0-6e66-4b0a-80c2-ab00246e3949" providerId="ADAL" clId="{04E70E3B-B4C0-4B41-86AE-D20E6F5F540A}" dt="2023-02-23T19:49:58.251" v="17" actId="478"/>
          <ac:spMkLst>
            <pc:docMk/>
            <pc:sldMk cId="1446350539" sldId="308"/>
            <ac:spMk id="95" creationId="{09DFFDFA-DFDC-B1C9-CB41-70AE602D0C8E}"/>
          </ac:spMkLst>
        </pc:spChg>
        <pc:spChg chg="mod">
          <ac:chgData name="Helder Viana" userId="ff8d13e0-6e66-4b0a-80c2-ab00246e3949" providerId="ADAL" clId="{04E70E3B-B4C0-4B41-86AE-D20E6F5F540A}" dt="2023-02-23T19:50:22.930" v="19"/>
          <ac:spMkLst>
            <pc:docMk/>
            <pc:sldMk cId="1446350539" sldId="308"/>
            <ac:spMk id="97" creationId="{EC3C0744-8BC2-2B0A-F4CB-972AA63EF5C7}"/>
          </ac:spMkLst>
        </pc:spChg>
        <pc:spChg chg="mod">
          <ac:chgData name="Helder Viana" userId="ff8d13e0-6e66-4b0a-80c2-ab00246e3949" providerId="ADAL" clId="{04E70E3B-B4C0-4B41-86AE-D20E6F5F540A}" dt="2023-02-23T19:50:22.930" v="19"/>
          <ac:spMkLst>
            <pc:docMk/>
            <pc:sldMk cId="1446350539" sldId="308"/>
            <ac:spMk id="98" creationId="{83704544-E4AC-38E2-D66E-03F4B0EC49A8}"/>
          </ac:spMkLst>
        </pc:spChg>
        <pc:spChg chg="mod">
          <ac:chgData name="Helder Viana" userId="ff8d13e0-6e66-4b0a-80c2-ab00246e3949" providerId="ADAL" clId="{04E70E3B-B4C0-4B41-86AE-D20E6F5F540A}" dt="2023-02-23T19:50:22.930" v="19"/>
          <ac:spMkLst>
            <pc:docMk/>
            <pc:sldMk cId="1446350539" sldId="308"/>
            <ac:spMk id="100" creationId="{770A0C9F-9354-7B64-D850-8AAB79BD1E31}"/>
          </ac:spMkLst>
        </pc:spChg>
        <pc:spChg chg="mod">
          <ac:chgData name="Helder Viana" userId="ff8d13e0-6e66-4b0a-80c2-ab00246e3949" providerId="ADAL" clId="{04E70E3B-B4C0-4B41-86AE-D20E6F5F540A}" dt="2023-02-23T19:50:22.930" v="19"/>
          <ac:spMkLst>
            <pc:docMk/>
            <pc:sldMk cId="1446350539" sldId="308"/>
            <ac:spMk id="101" creationId="{0137E378-7C04-4963-BD48-ECBCF0126F74}"/>
          </ac:spMkLst>
        </pc:spChg>
        <pc:spChg chg="mod">
          <ac:chgData name="Helder Viana" userId="ff8d13e0-6e66-4b0a-80c2-ab00246e3949" providerId="ADAL" clId="{04E70E3B-B4C0-4B41-86AE-D20E6F5F540A}" dt="2023-02-23T20:01:02.053" v="205" actId="207"/>
          <ac:spMkLst>
            <pc:docMk/>
            <pc:sldMk cId="1446350539" sldId="308"/>
            <ac:spMk id="103" creationId="{8DDB3B07-594E-F876-7461-DDEE47F62251}"/>
          </ac:spMkLst>
        </pc:spChg>
        <pc:spChg chg="mod">
          <ac:chgData name="Helder Viana" userId="ff8d13e0-6e66-4b0a-80c2-ab00246e3949" providerId="ADAL" clId="{04E70E3B-B4C0-4B41-86AE-D20E6F5F540A}" dt="2023-02-23T19:50:22.930" v="19"/>
          <ac:spMkLst>
            <pc:docMk/>
            <pc:sldMk cId="1446350539" sldId="308"/>
            <ac:spMk id="104" creationId="{F4D0CEBD-12E6-178F-7619-057B08C12F7D}"/>
          </ac:spMkLst>
        </pc:spChg>
        <pc:spChg chg="mod">
          <ac:chgData name="Helder Viana" userId="ff8d13e0-6e66-4b0a-80c2-ab00246e3949" providerId="ADAL" clId="{04E70E3B-B4C0-4B41-86AE-D20E6F5F540A}" dt="2023-02-23T20:00:54.721" v="203" actId="207"/>
          <ac:spMkLst>
            <pc:docMk/>
            <pc:sldMk cId="1446350539" sldId="308"/>
            <ac:spMk id="106" creationId="{3CA00EFA-9715-1411-CEBE-125F99BF4588}"/>
          </ac:spMkLst>
        </pc:spChg>
        <pc:spChg chg="mod">
          <ac:chgData name="Helder Viana" userId="ff8d13e0-6e66-4b0a-80c2-ab00246e3949" providerId="ADAL" clId="{04E70E3B-B4C0-4B41-86AE-D20E6F5F540A}" dt="2023-02-23T19:50:22.930" v="19"/>
          <ac:spMkLst>
            <pc:docMk/>
            <pc:sldMk cId="1446350539" sldId="308"/>
            <ac:spMk id="107" creationId="{BC4D48FA-D875-E0FE-5E41-3344A7CF01E9}"/>
          </ac:spMkLst>
        </pc:spChg>
        <pc:spChg chg="mod">
          <ac:chgData name="Helder Viana" userId="ff8d13e0-6e66-4b0a-80c2-ab00246e3949" providerId="ADAL" clId="{04E70E3B-B4C0-4B41-86AE-D20E6F5F540A}" dt="2023-02-23T19:50:22.930" v="19"/>
          <ac:spMkLst>
            <pc:docMk/>
            <pc:sldMk cId="1446350539" sldId="308"/>
            <ac:spMk id="109" creationId="{44D7F9DA-AA29-AE35-9327-E8EFCE7EE17E}"/>
          </ac:spMkLst>
        </pc:spChg>
        <pc:spChg chg="mod">
          <ac:chgData name="Helder Viana" userId="ff8d13e0-6e66-4b0a-80c2-ab00246e3949" providerId="ADAL" clId="{04E70E3B-B4C0-4B41-86AE-D20E6F5F540A}" dt="2023-02-23T19:50:22.930" v="19"/>
          <ac:spMkLst>
            <pc:docMk/>
            <pc:sldMk cId="1446350539" sldId="308"/>
            <ac:spMk id="110" creationId="{FEA49359-FC23-25A8-CC07-32EDBDAD1BAA}"/>
          </ac:spMkLst>
        </pc:spChg>
        <pc:spChg chg="mod">
          <ac:chgData name="Helder Viana" userId="ff8d13e0-6e66-4b0a-80c2-ab00246e3949" providerId="ADAL" clId="{04E70E3B-B4C0-4B41-86AE-D20E6F5F540A}" dt="2023-02-23T19:50:22.930" v="19"/>
          <ac:spMkLst>
            <pc:docMk/>
            <pc:sldMk cId="1446350539" sldId="308"/>
            <ac:spMk id="113" creationId="{5CF48A5A-DEFE-619B-FB22-EC90381E8495}"/>
          </ac:spMkLst>
        </pc:spChg>
        <pc:spChg chg="mod">
          <ac:chgData name="Helder Viana" userId="ff8d13e0-6e66-4b0a-80c2-ab00246e3949" providerId="ADAL" clId="{04E70E3B-B4C0-4B41-86AE-D20E6F5F540A}" dt="2023-02-23T19:50:22.930" v="19"/>
          <ac:spMkLst>
            <pc:docMk/>
            <pc:sldMk cId="1446350539" sldId="308"/>
            <ac:spMk id="114" creationId="{87883031-32C8-D151-046A-B7309384CDEF}"/>
          </ac:spMkLst>
        </pc:spChg>
        <pc:spChg chg="mod">
          <ac:chgData name="Helder Viana" userId="ff8d13e0-6e66-4b0a-80c2-ab00246e3949" providerId="ADAL" clId="{04E70E3B-B4C0-4B41-86AE-D20E6F5F540A}" dt="2023-02-23T19:50:22.930" v="19"/>
          <ac:spMkLst>
            <pc:docMk/>
            <pc:sldMk cId="1446350539" sldId="308"/>
            <ac:spMk id="116" creationId="{0DC53C3F-7BDB-D19B-0E8F-7C40D375ED4A}"/>
          </ac:spMkLst>
        </pc:spChg>
        <pc:spChg chg="mod">
          <ac:chgData name="Helder Viana" userId="ff8d13e0-6e66-4b0a-80c2-ab00246e3949" providerId="ADAL" clId="{04E70E3B-B4C0-4B41-86AE-D20E6F5F540A}" dt="2023-02-23T19:50:22.930" v="19"/>
          <ac:spMkLst>
            <pc:docMk/>
            <pc:sldMk cId="1446350539" sldId="308"/>
            <ac:spMk id="117" creationId="{5900F264-BBE7-C1BD-BFAD-26B55FECDA81}"/>
          </ac:spMkLst>
        </pc:spChg>
        <pc:spChg chg="mod">
          <ac:chgData name="Helder Viana" userId="ff8d13e0-6e66-4b0a-80c2-ab00246e3949" providerId="ADAL" clId="{04E70E3B-B4C0-4B41-86AE-D20E6F5F540A}" dt="2023-02-23T20:04:49.535" v="208" actId="207"/>
          <ac:spMkLst>
            <pc:docMk/>
            <pc:sldMk cId="1446350539" sldId="308"/>
            <ac:spMk id="119" creationId="{C80E1347-2410-3F2A-84F2-A45ABD28F802}"/>
          </ac:spMkLst>
        </pc:spChg>
        <pc:spChg chg="mod">
          <ac:chgData name="Helder Viana" userId="ff8d13e0-6e66-4b0a-80c2-ab00246e3949" providerId="ADAL" clId="{04E70E3B-B4C0-4B41-86AE-D20E6F5F540A}" dt="2023-02-23T19:50:22.930" v="19"/>
          <ac:spMkLst>
            <pc:docMk/>
            <pc:sldMk cId="1446350539" sldId="308"/>
            <ac:spMk id="120" creationId="{46DE075D-30E2-ACA9-182F-3C9F784198A2}"/>
          </ac:spMkLst>
        </pc:spChg>
        <pc:spChg chg="mod">
          <ac:chgData name="Helder Viana" userId="ff8d13e0-6e66-4b0a-80c2-ab00246e3949" providerId="ADAL" clId="{04E70E3B-B4C0-4B41-86AE-D20E6F5F540A}" dt="2023-02-23T20:04:55.913" v="210" actId="207"/>
          <ac:spMkLst>
            <pc:docMk/>
            <pc:sldMk cId="1446350539" sldId="308"/>
            <ac:spMk id="122" creationId="{B870092F-3B9E-1161-7A6C-CF5F5B804202}"/>
          </ac:spMkLst>
        </pc:spChg>
        <pc:spChg chg="mod">
          <ac:chgData name="Helder Viana" userId="ff8d13e0-6e66-4b0a-80c2-ab00246e3949" providerId="ADAL" clId="{04E70E3B-B4C0-4B41-86AE-D20E6F5F540A}" dt="2023-02-23T19:50:22.930" v="19"/>
          <ac:spMkLst>
            <pc:docMk/>
            <pc:sldMk cId="1446350539" sldId="308"/>
            <ac:spMk id="123" creationId="{206306A3-D1C4-CE2B-5745-2B7048176F6B}"/>
          </ac:spMkLst>
        </pc:spChg>
        <pc:spChg chg="add del mod">
          <ac:chgData name="Helder Viana" userId="ff8d13e0-6e66-4b0a-80c2-ab00246e3949" providerId="ADAL" clId="{04E70E3B-B4C0-4B41-86AE-D20E6F5F540A}" dt="2023-02-23T19:51:17.974" v="62" actId="478"/>
          <ac:spMkLst>
            <pc:docMk/>
            <pc:sldMk cId="1446350539" sldId="308"/>
            <ac:spMk id="124" creationId="{09227BF7-599C-F08E-B820-F94A8377BD24}"/>
          </ac:spMkLst>
        </pc:spChg>
        <pc:spChg chg="add mod">
          <ac:chgData name="Helder Viana" userId="ff8d13e0-6e66-4b0a-80c2-ab00246e3949" providerId="ADAL" clId="{04E70E3B-B4C0-4B41-86AE-D20E6F5F540A}" dt="2023-02-23T19:50:27.490" v="20" actId="1076"/>
          <ac:spMkLst>
            <pc:docMk/>
            <pc:sldMk cId="1446350539" sldId="308"/>
            <ac:spMk id="125" creationId="{FBB0E8F7-99B2-4ACA-53B2-C434B8D734F3}"/>
          </ac:spMkLst>
        </pc:spChg>
        <pc:spChg chg="add del mod">
          <ac:chgData name="Helder Viana" userId="ff8d13e0-6e66-4b0a-80c2-ab00246e3949" providerId="ADAL" clId="{04E70E3B-B4C0-4B41-86AE-D20E6F5F540A}" dt="2023-02-23T19:51:14.774" v="60" actId="478"/>
          <ac:spMkLst>
            <pc:docMk/>
            <pc:sldMk cId="1446350539" sldId="308"/>
            <ac:spMk id="126" creationId="{03BE7C6F-D548-62B1-3D6A-C2EB67E238F9}"/>
          </ac:spMkLst>
        </pc:spChg>
        <pc:spChg chg="add mod">
          <ac:chgData name="Helder Viana" userId="ff8d13e0-6e66-4b0a-80c2-ab00246e3949" providerId="ADAL" clId="{04E70E3B-B4C0-4B41-86AE-D20E6F5F540A}" dt="2023-02-23T19:56:38.626" v="201" actId="1076"/>
          <ac:spMkLst>
            <pc:docMk/>
            <pc:sldMk cId="1446350539" sldId="308"/>
            <ac:spMk id="127" creationId="{C04F2341-2ACB-7BAA-B6A3-54CAF33D0EFE}"/>
          </ac:spMkLst>
        </pc:spChg>
        <pc:spChg chg="add mod">
          <ac:chgData name="Helder Viana" userId="ff8d13e0-6e66-4b0a-80c2-ab00246e3949" providerId="ADAL" clId="{04E70E3B-B4C0-4B41-86AE-D20E6F5F540A}" dt="2023-02-23T19:56:38.626" v="201" actId="1076"/>
          <ac:spMkLst>
            <pc:docMk/>
            <pc:sldMk cId="1446350539" sldId="308"/>
            <ac:spMk id="128" creationId="{86036F11-C5A8-8ECD-C8D5-8D4FFDF9BF1F}"/>
          </ac:spMkLst>
        </pc:spChg>
        <pc:spChg chg="add del mod">
          <ac:chgData name="Helder Viana" userId="ff8d13e0-6e66-4b0a-80c2-ab00246e3949" providerId="ADAL" clId="{04E70E3B-B4C0-4B41-86AE-D20E6F5F540A}" dt="2023-02-23T19:51:03.084" v="57" actId="478"/>
          <ac:spMkLst>
            <pc:docMk/>
            <pc:sldMk cId="1446350539" sldId="308"/>
            <ac:spMk id="129" creationId="{706D1B82-ACF2-B254-C95F-2FD53F801CE2}"/>
          </ac:spMkLst>
        </pc:spChg>
        <pc:spChg chg="add del mod">
          <ac:chgData name="Helder Viana" userId="ff8d13e0-6e66-4b0a-80c2-ab00246e3949" providerId="ADAL" clId="{04E70E3B-B4C0-4B41-86AE-D20E6F5F540A}" dt="2023-02-23T19:51:54.115" v="65" actId="478"/>
          <ac:spMkLst>
            <pc:docMk/>
            <pc:sldMk cId="1446350539" sldId="308"/>
            <ac:spMk id="130" creationId="{3D6C38E9-6553-AF52-DDD8-62017402D185}"/>
          </ac:spMkLst>
        </pc:spChg>
        <pc:spChg chg="add del mod">
          <ac:chgData name="Helder Viana" userId="ff8d13e0-6e66-4b0a-80c2-ab00246e3949" providerId="ADAL" clId="{04E70E3B-B4C0-4B41-86AE-D20E6F5F540A}" dt="2023-02-23T19:51:00.340" v="55" actId="478"/>
          <ac:spMkLst>
            <pc:docMk/>
            <pc:sldMk cId="1446350539" sldId="308"/>
            <ac:spMk id="131" creationId="{C0A3CA2B-E1A7-46AA-2472-234691A353F9}"/>
          </ac:spMkLst>
        </pc:spChg>
        <pc:spChg chg="add mod">
          <ac:chgData name="Helder Viana" userId="ff8d13e0-6e66-4b0a-80c2-ab00246e3949" providerId="ADAL" clId="{04E70E3B-B4C0-4B41-86AE-D20E6F5F540A}" dt="2023-02-23T19:56:38.626" v="201" actId="1076"/>
          <ac:spMkLst>
            <pc:docMk/>
            <pc:sldMk cId="1446350539" sldId="308"/>
            <ac:spMk id="132" creationId="{387CCF9C-84FC-AD60-A58B-9E91F84F2847}"/>
          </ac:spMkLst>
        </pc:spChg>
        <pc:spChg chg="add mod">
          <ac:chgData name="Helder Viana" userId="ff8d13e0-6e66-4b0a-80c2-ab00246e3949" providerId="ADAL" clId="{04E70E3B-B4C0-4B41-86AE-D20E6F5F540A}" dt="2023-02-23T19:56:38.626" v="201" actId="1076"/>
          <ac:spMkLst>
            <pc:docMk/>
            <pc:sldMk cId="1446350539" sldId="308"/>
            <ac:spMk id="133" creationId="{81EFC29B-4CAF-B11E-9531-F3D73AAB4999}"/>
          </ac:spMkLst>
        </pc:spChg>
        <pc:spChg chg="add del mod">
          <ac:chgData name="Helder Viana" userId="ff8d13e0-6e66-4b0a-80c2-ab00246e3949" providerId="ADAL" clId="{04E70E3B-B4C0-4B41-86AE-D20E6F5F540A}" dt="2023-02-23T19:51:16.324" v="61" actId="478"/>
          <ac:spMkLst>
            <pc:docMk/>
            <pc:sldMk cId="1446350539" sldId="308"/>
            <ac:spMk id="134" creationId="{B9E8D99B-58B7-7694-B700-8A89374B1265}"/>
          </ac:spMkLst>
        </pc:spChg>
        <pc:spChg chg="add mod">
          <ac:chgData name="Helder Viana" userId="ff8d13e0-6e66-4b0a-80c2-ab00246e3949" providerId="ADAL" clId="{04E70E3B-B4C0-4B41-86AE-D20E6F5F540A}" dt="2023-02-23T19:56:38.626" v="201" actId="1076"/>
          <ac:spMkLst>
            <pc:docMk/>
            <pc:sldMk cId="1446350539" sldId="308"/>
            <ac:spMk id="135" creationId="{2A6BB909-5661-8EAA-114B-A22772416B0F}"/>
          </ac:spMkLst>
        </pc:spChg>
        <pc:spChg chg="add mod">
          <ac:chgData name="Helder Viana" userId="ff8d13e0-6e66-4b0a-80c2-ab00246e3949" providerId="ADAL" clId="{04E70E3B-B4C0-4B41-86AE-D20E6F5F540A}" dt="2023-02-23T19:56:38.626" v="201" actId="1076"/>
          <ac:spMkLst>
            <pc:docMk/>
            <pc:sldMk cId="1446350539" sldId="308"/>
            <ac:spMk id="136" creationId="{1C6641A4-FB81-44F0-2A8A-17B2822C0E8D}"/>
          </ac:spMkLst>
        </pc:spChg>
        <pc:spChg chg="add mod">
          <ac:chgData name="Helder Viana" userId="ff8d13e0-6e66-4b0a-80c2-ab00246e3949" providerId="ADAL" clId="{04E70E3B-B4C0-4B41-86AE-D20E6F5F540A}" dt="2023-02-23T19:56:38.626" v="201" actId="1076"/>
          <ac:spMkLst>
            <pc:docMk/>
            <pc:sldMk cId="1446350539" sldId="308"/>
            <ac:spMk id="137" creationId="{41DD4F28-F50E-0D30-178D-67F30F52A3E3}"/>
          </ac:spMkLst>
        </pc:spChg>
        <pc:spChg chg="add del mod">
          <ac:chgData name="Helder Viana" userId="ff8d13e0-6e66-4b0a-80c2-ab00246e3949" providerId="ADAL" clId="{04E70E3B-B4C0-4B41-86AE-D20E6F5F540A}" dt="2023-02-23T19:51:07.004" v="58" actId="478"/>
          <ac:spMkLst>
            <pc:docMk/>
            <pc:sldMk cId="1446350539" sldId="308"/>
            <ac:spMk id="138" creationId="{D46B5750-AC47-6B41-030A-82070E95FD90}"/>
          </ac:spMkLst>
        </pc:spChg>
        <pc:spChg chg="add del mod">
          <ac:chgData name="Helder Viana" userId="ff8d13e0-6e66-4b0a-80c2-ab00246e3949" providerId="ADAL" clId="{04E70E3B-B4C0-4B41-86AE-D20E6F5F540A}" dt="2023-02-23T19:50:52.092" v="50" actId="478"/>
          <ac:spMkLst>
            <pc:docMk/>
            <pc:sldMk cId="1446350539" sldId="308"/>
            <ac:spMk id="139" creationId="{AFBA2C77-141B-45A5-5372-C69AED685ADE}"/>
          </ac:spMkLst>
        </pc:spChg>
        <pc:spChg chg="add del mod">
          <ac:chgData name="Helder Viana" userId="ff8d13e0-6e66-4b0a-80c2-ab00246e3949" providerId="ADAL" clId="{04E70E3B-B4C0-4B41-86AE-D20E6F5F540A}" dt="2023-02-23T19:50:56.255" v="52" actId="478"/>
          <ac:spMkLst>
            <pc:docMk/>
            <pc:sldMk cId="1446350539" sldId="308"/>
            <ac:spMk id="140" creationId="{ECC046E1-B4FD-0F89-E8E6-7603999D9971}"/>
          </ac:spMkLst>
        </pc:spChg>
        <pc:spChg chg="add del mod">
          <ac:chgData name="Helder Viana" userId="ff8d13e0-6e66-4b0a-80c2-ab00246e3949" providerId="ADAL" clId="{04E70E3B-B4C0-4B41-86AE-D20E6F5F540A}" dt="2023-02-23T19:51:01.393" v="56" actId="478"/>
          <ac:spMkLst>
            <pc:docMk/>
            <pc:sldMk cId="1446350539" sldId="308"/>
            <ac:spMk id="141" creationId="{D51CC4B8-4DF9-5559-2E50-118A0C24A98D}"/>
          </ac:spMkLst>
        </pc:spChg>
        <pc:spChg chg="add del mod">
          <ac:chgData name="Helder Viana" userId="ff8d13e0-6e66-4b0a-80c2-ab00246e3949" providerId="ADAL" clId="{04E70E3B-B4C0-4B41-86AE-D20E6F5F540A}" dt="2023-02-23T19:51:55.433" v="66" actId="478"/>
          <ac:spMkLst>
            <pc:docMk/>
            <pc:sldMk cId="1446350539" sldId="308"/>
            <ac:spMk id="142" creationId="{7655969E-F92D-A0C5-96C5-75F752837789}"/>
          </ac:spMkLst>
        </pc:spChg>
        <pc:spChg chg="add mod">
          <ac:chgData name="Helder Viana" userId="ff8d13e0-6e66-4b0a-80c2-ab00246e3949" providerId="ADAL" clId="{04E70E3B-B4C0-4B41-86AE-D20E6F5F540A}" dt="2023-02-23T20:15:15.048" v="334" actId="1076"/>
          <ac:spMkLst>
            <pc:docMk/>
            <pc:sldMk cId="1446350539" sldId="308"/>
            <ac:spMk id="143" creationId="{942E96BF-4FDF-7E6A-CF2B-58D8FAA3E565}"/>
          </ac:spMkLst>
        </pc:spChg>
        <pc:spChg chg="add mod">
          <ac:chgData name="Helder Viana" userId="ff8d13e0-6e66-4b0a-80c2-ab00246e3949" providerId="ADAL" clId="{04E70E3B-B4C0-4B41-86AE-D20E6F5F540A}" dt="2023-02-23T19:56:38.626" v="201" actId="1076"/>
          <ac:spMkLst>
            <pc:docMk/>
            <pc:sldMk cId="1446350539" sldId="308"/>
            <ac:spMk id="144" creationId="{07B7B1A7-05EC-E536-382F-B1D6D95753C7}"/>
          </ac:spMkLst>
        </pc:spChg>
        <pc:spChg chg="add mod">
          <ac:chgData name="Helder Viana" userId="ff8d13e0-6e66-4b0a-80c2-ab00246e3949" providerId="ADAL" clId="{04E70E3B-B4C0-4B41-86AE-D20E6F5F540A}" dt="2023-02-23T19:56:38.626" v="201" actId="1076"/>
          <ac:spMkLst>
            <pc:docMk/>
            <pc:sldMk cId="1446350539" sldId="308"/>
            <ac:spMk id="145" creationId="{016B0084-99B9-422F-F9C2-B40274D6DDB1}"/>
          </ac:spMkLst>
        </pc:spChg>
        <pc:spChg chg="add mod">
          <ac:chgData name="Helder Viana" userId="ff8d13e0-6e66-4b0a-80c2-ab00246e3949" providerId="ADAL" clId="{04E70E3B-B4C0-4B41-86AE-D20E6F5F540A}" dt="2023-02-23T19:56:38.626" v="201" actId="1076"/>
          <ac:spMkLst>
            <pc:docMk/>
            <pc:sldMk cId="1446350539" sldId="308"/>
            <ac:spMk id="146" creationId="{3BD9EECE-7FA9-6FCE-4A9E-8F4C859DFA50}"/>
          </ac:spMkLst>
        </pc:spChg>
        <pc:spChg chg="add mod">
          <ac:chgData name="Helder Viana" userId="ff8d13e0-6e66-4b0a-80c2-ab00246e3949" providerId="ADAL" clId="{04E70E3B-B4C0-4B41-86AE-D20E6F5F540A}" dt="2023-02-23T19:56:38.626" v="201" actId="1076"/>
          <ac:spMkLst>
            <pc:docMk/>
            <pc:sldMk cId="1446350539" sldId="308"/>
            <ac:spMk id="147" creationId="{D0D33FFA-BA44-3515-B7B6-63832A3B92E0}"/>
          </ac:spMkLst>
        </pc:spChg>
        <pc:spChg chg="add mod">
          <ac:chgData name="Helder Viana" userId="ff8d13e0-6e66-4b0a-80c2-ab00246e3949" providerId="ADAL" clId="{04E70E3B-B4C0-4B41-86AE-D20E6F5F540A}" dt="2023-02-23T19:56:38.626" v="201" actId="1076"/>
          <ac:spMkLst>
            <pc:docMk/>
            <pc:sldMk cId="1446350539" sldId="308"/>
            <ac:spMk id="148" creationId="{A3341B8B-D266-FA68-636A-7047ADE0FAE8}"/>
          </ac:spMkLst>
        </pc:spChg>
        <pc:spChg chg="mod">
          <ac:chgData name="Helder Viana" userId="ff8d13e0-6e66-4b0a-80c2-ab00246e3949" providerId="ADAL" clId="{04E70E3B-B4C0-4B41-86AE-D20E6F5F540A}" dt="2023-02-23T20:05:01.868" v="211" actId="207"/>
          <ac:spMkLst>
            <pc:docMk/>
            <pc:sldMk cId="1446350539" sldId="308"/>
            <ac:spMk id="150" creationId="{CBC126C1-C13C-9ADB-332F-720CD1B26418}"/>
          </ac:spMkLst>
        </pc:spChg>
        <pc:spChg chg="mod">
          <ac:chgData name="Helder Viana" userId="ff8d13e0-6e66-4b0a-80c2-ab00246e3949" providerId="ADAL" clId="{04E70E3B-B4C0-4B41-86AE-D20E6F5F540A}" dt="2023-02-23T19:53:03.070" v="81"/>
          <ac:spMkLst>
            <pc:docMk/>
            <pc:sldMk cId="1446350539" sldId="308"/>
            <ac:spMk id="151" creationId="{0DB6068E-C7E5-87A2-9DA4-BB8FB6D6FC69}"/>
          </ac:spMkLst>
        </pc:spChg>
        <pc:spChg chg="add mod">
          <ac:chgData name="Helder Viana" userId="ff8d13e0-6e66-4b0a-80c2-ab00246e3949" providerId="ADAL" clId="{04E70E3B-B4C0-4B41-86AE-D20E6F5F540A}" dt="2023-02-23T19:56:38.626" v="201" actId="1076"/>
          <ac:spMkLst>
            <pc:docMk/>
            <pc:sldMk cId="1446350539" sldId="308"/>
            <ac:spMk id="152" creationId="{02C8136F-EBB2-3D45-9997-A7BE88F7936A}"/>
          </ac:spMkLst>
        </pc:spChg>
        <pc:spChg chg="mod">
          <ac:chgData name="Helder Viana" userId="ff8d13e0-6e66-4b0a-80c2-ab00246e3949" providerId="ADAL" clId="{04E70E3B-B4C0-4B41-86AE-D20E6F5F540A}" dt="2023-02-23T20:04:37.813" v="206" actId="207"/>
          <ac:spMkLst>
            <pc:docMk/>
            <pc:sldMk cId="1446350539" sldId="308"/>
            <ac:spMk id="154" creationId="{E9220394-0B94-3653-074B-92A092D21368}"/>
          </ac:spMkLst>
        </pc:spChg>
        <pc:spChg chg="mod">
          <ac:chgData name="Helder Viana" userId="ff8d13e0-6e66-4b0a-80c2-ab00246e3949" providerId="ADAL" clId="{04E70E3B-B4C0-4B41-86AE-D20E6F5F540A}" dt="2023-02-23T19:54:20.069" v="125" actId="1076"/>
          <ac:spMkLst>
            <pc:docMk/>
            <pc:sldMk cId="1446350539" sldId="308"/>
            <ac:spMk id="155" creationId="{3A71A934-D8B5-5815-ED57-0BC55BD6BF3B}"/>
          </ac:spMkLst>
        </pc:spChg>
        <pc:spChg chg="add mod">
          <ac:chgData name="Helder Viana" userId="ff8d13e0-6e66-4b0a-80c2-ab00246e3949" providerId="ADAL" clId="{04E70E3B-B4C0-4B41-86AE-D20E6F5F540A}" dt="2023-02-23T19:56:38.626" v="201" actId="1076"/>
          <ac:spMkLst>
            <pc:docMk/>
            <pc:sldMk cId="1446350539" sldId="308"/>
            <ac:spMk id="156" creationId="{03AA5B92-024D-5D49-CE79-738ABDD79AAF}"/>
          </ac:spMkLst>
        </pc:spChg>
        <pc:spChg chg="add del mod">
          <ac:chgData name="Helder Viana" userId="ff8d13e0-6e66-4b0a-80c2-ab00246e3949" providerId="ADAL" clId="{04E70E3B-B4C0-4B41-86AE-D20E6F5F540A}" dt="2023-02-23T19:55:23.928" v="151" actId="478"/>
          <ac:spMkLst>
            <pc:docMk/>
            <pc:sldMk cId="1446350539" sldId="308"/>
            <ac:spMk id="157" creationId="{79EC6024-1936-3F29-5943-3DC7397DBC32}"/>
          </ac:spMkLst>
        </pc:spChg>
        <pc:spChg chg="add mod">
          <ac:chgData name="Helder Viana" userId="ff8d13e0-6e66-4b0a-80c2-ab00246e3949" providerId="ADAL" clId="{04E70E3B-B4C0-4B41-86AE-D20E6F5F540A}" dt="2023-02-23T19:56:38.626" v="201" actId="1076"/>
          <ac:spMkLst>
            <pc:docMk/>
            <pc:sldMk cId="1446350539" sldId="308"/>
            <ac:spMk id="158" creationId="{7ACBF190-8BE1-DAF2-6A53-8D8A352FB909}"/>
          </ac:spMkLst>
        </pc:spChg>
        <pc:spChg chg="add mod">
          <ac:chgData name="Helder Viana" userId="ff8d13e0-6e66-4b0a-80c2-ab00246e3949" providerId="ADAL" clId="{04E70E3B-B4C0-4B41-86AE-D20E6F5F540A}" dt="2023-02-23T20:15:09.144" v="333" actId="1076"/>
          <ac:spMkLst>
            <pc:docMk/>
            <pc:sldMk cId="1446350539" sldId="308"/>
            <ac:spMk id="159" creationId="{3C96555E-64B4-CBB7-EADF-3D08C804C3C2}"/>
          </ac:spMkLst>
        </pc:spChg>
        <pc:grpChg chg="add del mod">
          <ac:chgData name="Helder Viana" userId="ff8d13e0-6e66-4b0a-80c2-ab00246e3949" providerId="ADAL" clId="{04E70E3B-B4C0-4B41-86AE-D20E6F5F540A}" dt="2023-02-23T19:49:51.666" v="14"/>
          <ac:grpSpMkLst>
            <pc:docMk/>
            <pc:sldMk cId="1446350539" sldId="308"/>
            <ac:grpSpMk id="6" creationId="{75F9954C-4691-4610-9A19-53BAFF435D30}"/>
          </ac:grpSpMkLst>
        </pc:grpChg>
        <pc:grpChg chg="add del mod">
          <ac:chgData name="Helder Viana" userId="ff8d13e0-6e66-4b0a-80c2-ab00246e3949" providerId="ADAL" clId="{04E70E3B-B4C0-4B41-86AE-D20E6F5F540A}" dt="2023-02-23T19:49:51.666" v="14"/>
          <ac:grpSpMkLst>
            <pc:docMk/>
            <pc:sldMk cId="1446350539" sldId="308"/>
            <ac:grpSpMk id="10" creationId="{A6B8E41A-CAD5-2C81-05A1-CEDF9452578A}"/>
          </ac:grpSpMkLst>
        </pc:grpChg>
        <pc:grpChg chg="add del mod">
          <ac:chgData name="Helder Viana" userId="ff8d13e0-6e66-4b0a-80c2-ab00246e3949" providerId="ADAL" clId="{04E70E3B-B4C0-4B41-86AE-D20E6F5F540A}" dt="2023-02-23T19:49:51.666" v="14"/>
          <ac:grpSpMkLst>
            <pc:docMk/>
            <pc:sldMk cId="1446350539" sldId="308"/>
            <ac:grpSpMk id="18" creationId="{C0FCBB72-698F-E865-EC14-FAC8E3F44A67}"/>
          </ac:grpSpMkLst>
        </pc:grpChg>
        <pc:grpChg chg="add del mod">
          <ac:chgData name="Helder Viana" userId="ff8d13e0-6e66-4b0a-80c2-ab00246e3949" providerId="ADAL" clId="{04E70E3B-B4C0-4B41-86AE-D20E6F5F540A}" dt="2023-02-23T19:49:51.666" v="14"/>
          <ac:grpSpMkLst>
            <pc:docMk/>
            <pc:sldMk cId="1446350539" sldId="308"/>
            <ac:grpSpMk id="21" creationId="{144CE6B2-51BE-7485-E2CA-D42A96CDCB8E}"/>
          </ac:grpSpMkLst>
        </pc:grpChg>
        <pc:grpChg chg="add del mod">
          <ac:chgData name="Helder Viana" userId="ff8d13e0-6e66-4b0a-80c2-ab00246e3949" providerId="ADAL" clId="{04E70E3B-B4C0-4B41-86AE-D20E6F5F540A}" dt="2023-02-23T19:49:51.666" v="14"/>
          <ac:grpSpMkLst>
            <pc:docMk/>
            <pc:sldMk cId="1446350539" sldId="308"/>
            <ac:grpSpMk id="24" creationId="{63A3AB6D-F9C4-6876-1FA0-8055969ABD77}"/>
          </ac:grpSpMkLst>
        </pc:grpChg>
        <pc:grpChg chg="add del mod">
          <ac:chgData name="Helder Viana" userId="ff8d13e0-6e66-4b0a-80c2-ab00246e3949" providerId="ADAL" clId="{04E70E3B-B4C0-4B41-86AE-D20E6F5F540A}" dt="2023-02-23T19:49:51.666" v="14"/>
          <ac:grpSpMkLst>
            <pc:docMk/>
            <pc:sldMk cId="1446350539" sldId="308"/>
            <ac:grpSpMk id="27" creationId="{E386D802-71C4-72A7-C77F-7EB44430F1E5}"/>
          </ac:grpSpMkLst>
        </pc:grpChg>
        <pc:grpChg chg="add del mod">
          <ac:chgData name="Helder Viana" userId="ff8d13e0-6e66-4b0a-80c2-ab00246e3949" providerId="ADAL" clId="{04E70E3B-B4C0-4B41-86AE-D20E6F5F540A}" dt="2023-02-23T19:49:51.666" v="14"/>
          <ac:grpSpMkLst>
            <pc:docMk/>
            <pc:sldMk cId="1446350539" sldId="308"/>
            <ac:grpSpMk id="30" creationId="{AC156E1A-2547-76AD-294D-86D03926C0CC}"/>
          </ac:grpSpMkLst>
        </pc:grpChg>
        <pc:grpChg chg="add del mod">
          <ac:chgData name="Helder Viana" userId="ff8d13e0-6e66-4b0a-80c2-ab00246e3949" providerId="ADAL" clId="{04E70E3B-B4C0-4B41-86AE-D20E6F5F540A}" dt="2023-02-23T19:49:58.251" v="17" actId="478"/>
          <ac:grpSpMkLst>
            <pc:docMk/>
            <pc:sldMk cId="1446350539" sldId="308"/>
            <ac:grpSpMk id="54" creationId="{E4187A62-B965-E07C-4916-5BBFE4D05ABB}"/>
          </ac:grpSpMkLst>
        </pc:grpChg>
        <pc:grpChg chg="add del mod">
          <ac:chgData name="Helder Viana" userId="ff8d13e0-6e66-4b0a-80c2-ab00246e3949" providerId="ADAL" clId="{04E70E3B-B4C0-4B41-86AE-D20E6F5F540A}" dt="2023-02-23T19:49:58.251" v="17" actId="478"/>
          <ac:grpSpMkLst>
            <pc:docMk/>
            <pc:sldMk cId="1446350539" sldId="308"/>
            <ac:grpSpMk id="57" creationId="{5E22FB1F-F3BA-4ACF-BFC5-4DE9D4E25E1D}"/>
          </ac:grpSpMkLst>
        </pc:grpChg>
        <pc:grpChg chg="add del mod">
          <ac:chgData name="Helder Viana" userId="ff8d13e0-6e66-4b0a-80c2-ab00246e3949" providerId="ADAL" clId="{04E70E3B-B4C0-4B41-86AE-D20E6F5F540A}" dt="2023-02-23T19:49:58.251" v="17" actId="478"/>
          <ac:grpSpMkLst>
            <pc:docMk/>
            <pc:sldMk cId="1446350539" sldId="308"/>
            <ac:grpSpMk id="60" creationId="{DF0B7D49-7E4B-01CD-4EE0-EDEE012B760C}"/>
          </ac:grpSpMkLst>
        </pc:grpChg>
        <pc:grpChg chg="add del mod">
          <ac:chgData name="Helder Viana" userId="ff8d13e0-6e66-4b0a-80c2-ab00246e3949" providerId="ADAL" clId="{04E70E3B-B4C0-4B41-86AE-D20E6F5F540A}" dt="2023-02-23T19:49:58.251" v="17" actId="478"/>
          <ac:grpSpMkLst>
            <pc:docMk/>
            <pc:sldMk cId="1446350539" sldId="308"/>
            <ac:grpSpMk id="63" creationId="{B108972B-7166-9740-111C-ADFEFEDCE4C9}"/>
          </ac:grpSpMkLst>
        </pc:grpChg>
        <pc:grpChg chg="add del mod">
          <ac:chgData name="Helder Viana" userId="ff8d13e0-6e66-4b0a-80c2-ab00246e3949" providerId="ADAL" clId="{04E70E3B-B4C0-4B41-86AE-D20E6F5F540A}" dt="2023-02-23T19:49:58.251" v="17" actId="478"/>
          <ac:grpSpMkLst>
            <pc:docMk/>
            <pc:sldMk cId="1446350539" sldId="308"/>
            <ac:grpSpMk id="66" creationId="{83CA0D56-763D-2C3C-1A4C-8061D9D5D75B}"/>
          </ac:grpSpMkLst>
        </pc:grpChg>
        <pc:grpChg chg="add del mod">
          <ac:chgData name="Helder Viana" userId="ff8d13e0-6e66-4b0a-80c2-ab00246e3949" providerId="ADAL" clId="{04E70E3B-B4C0-4B41-86AE-D20E6F5F540A}" dt="2023-02-23T19:49:58.251" v="17" actId="478"/>
          <ac:grpSpMkLst>
            <pc:docMk/>
            <pc:sldMk cId="1446350539" sldId="308"/>
            <ac:grpSpMk id="69" creationId="{093A900B-603B-8020-DEC1-5224FB7B578E}"/>
          </ac:grpSpMkLst>
        </pc:grpChg>
        <pc:grpChg chg="add del mod">
          <ac:chgData name="Helder Viana" userId="ff8d13e0-6e66-4b0a-80c2-ab00246e3949" providerId="ADAL" clId="{04E70E3B-B4C0-4B41-86AE-D20E6F5F540A}" dt="2023-02-23T19:49:58.251" v="17" actId="478"/>
          <ac:grpSpMkLst>
            <pc:docMk/>
            <pc:sldMk cId="1446350539" sldId="308"/>
            <ac:grpSpMk id="72" creationId="{49047530-8F4D-DC9C-6897-26221F89C469}"/>
          </ac:grpSpMkLst>
        </pc:grpChg>
        <pc:grpChg chg="add del mod">
          <ac:chgData name="Helder Viana" userId="ff8d13e0-6e66-4b0a-80c2-ab00246e3949" providerId="ADAL" clId="{04E70E3B-B4C0-4B41-86AE-D20E6F5F540A}" dt="2023-02-23T19:51:19.758" v="63" actId="478"/>
          <ac:grpSpMkLst>
            <pc:docMk/>
            <pc:sldMk cId="1446350539" sldId="308"/>
            <ac:grpSpMk id="96" creationId="{A94CDA19-41F2-5669-CB3E-2D9C0DDFAF3D}"/>
          </ac:grpSpMkLst>
        </pc:grpChg>
        <pc:grpChg chg="add del mod">
          <ac:chgData name="Helder Viana" userId="ff8d13e0-6e66-4b0a-80c2-ab00246e3949" providerId="ADAL" clId="{04E70E3B-B4C0-4B41-86AE-D20E6F5F540A}" dt="2023-02-23T19:51:13.142" v="59" actId="478"/>
          <ac:grpSpMkLst>
            <pc:docMk/>
            <pc:sldMk cId="1446350539" sldId="308"/>
            <ac:grpSpMk id="99" creationId="{29CDCEBA-E2E8-B84B-92C6-4358F9CAABDE}"/>
          </ac:grpSpMkLst>
        </pc:grpChg>
        <pc:grpChg chg="add mod">
          <ac:chgData name="Helder Viana" userId="ff8d13e0-6e66-4b0a-80c2-ab00246e3949" providerId="ADAL" clId="{04E70E3B-B4C0-4B41-86AE-D20E6F5F540A}" dt="2023-02-23T19:56:38.626" v="201" actId="1076"/>
          <ac:grpSpMkLst>
            <pc:docMk/>
            <pc:sldMk cId="1446350539" sldId="308"/>
            <ac:grpSpMk id="102" creationId="{605DBCA4-A636-EF39-EF26-1FF77D065B76}"/>
          </ac:grpSpMkLst>
        </pc:grpChg>
        <pc:grpChg chg="add mod">
          <ac:chgData name="Helder Viana" userId="ff8d13e0-6e66-4b0a-80c2-ab00246e3949" providerId="ADAL" clId="{04E70E3B-B4C0-4B41-86AE-D20E6F5F540A}" dt="2023-02-23T19:56:38.626" v="201" actId="1076"/>
          <ac:grpSpMkLst>
            <pc:docMk/>
            <pc:sldMk cId="1446350539" sldId="308"/>
            <ac:grpSpMk id="105" creationId="{3542F114-B08A-0D76-41E3-DEA731EFDA11}"/>
          </ac:grpSpMkLst>
        </pc:grpChg>
        <pc:grpChg chg="add del mod">
          <ac:chgData name="Helder Viana" userId="ff8d13e0-6e66-4b0a-80c2-ab00246e3949" providerId="ADAL" clId="{04E70E3B-B4C0-4B41-86AE-D20E6F5F540A}" dt="2023-02-23T19:50:57.728" v="53" actId="478"/>
          <ac:grpSpMkLst>
            <pc:docMk/>
            <pc:sldMk cId="1446350539" sldId="308"/>
            <ac:grpSpMk id="108" creationId="{2186767F-EA48-4450-D784-3C6E5FEDE349}"/>
          </ac:grpSpMkLst>
        </pc:grpChg>
        <pc:grpChg chg="add del mod">
          <ac:chgData name="Helder Viana" userId="ff8d13e0-6e66-4b0a-80c2-ab00246e3949" providerId="ADAL" clId="{04E70E3B-B4C0-4B41-86AE-D20E6F5F540A}" dt="2023-02-23T19:51:51.678" v="64" actId="478"/>
          <ac:grpSpMkLst>
            <pc:docMk/>
            <pc:sldMk cId="1446350539" sldId="308"/>
            <ac:grpSpMk id="112" creationId="{5BC4ACE2-9561-7826-6467-A92FD4D71D5E}"/>
          </ac:grpSpMkLst>
        </pc:grpChg>
        <pc:grpChg chg="add del mod">
          <ac:chgData name="Helder Viana" userId="ff8d13e0-6e66-4b0a-80c2-ab00246e3949" providerId="ADAL" clId="{04E70E3B-B4C0-4B41-86AE-D20E6F5F540A}" dt="2023-02-23T19:50:58.659" v="54" actId="478"/>
          <ac:grpSpMkLst>
            <pc:docMk/>
            <pc:sldMk cId="1446350539" sldId="308"/>
            <ac:grpSpMk id="115" creationId="{5CCB1CE2-1F45-DA46-BD08-C2FBEFAEA2D3}"/>
          </ac:grpSpMkLst>
        </pc:grpChg>
        <pc:grpChg chg="add mod">
          <ac:chgData name="Helder Viana" userId="ff8d13e0-6e66-4b0a-80c2-ab00246e3949" providerId="ADAL" clId="{04E70E3B-B4C0-4B41-86AE-D20E6F5F540A}" dt="2023-02-23T19:56:38.626" v="201" actId="1076"/>
          <ac:grpSpMkLst>
            <pc:docMk/>
            <pc:sldMk cId="1446350539" sldId="308"/>
            <ac:grpSpMk id="118" creationId="{5D0B78E6-2597-EC3E-5BFA-2136BA13BAE0}"/>
          </ac:grpSpMkLst>
        </pc:grpChg>
        <pc:grpChg chg="add mod">
          <ac:chgData name="Helder Viana" userId="ff8d13e0-6e66-4b0a-80c2-ab00246e3949" providerId="ADAL" clId="{04E70E3B-B4C0-4B41-86AE-D20E6F5F540A}" dt="2023-02-23T19:56:38.626" v="201" actId="1076"/>
          <ac:grpSpMkLst>
            <pc:docMk/>
            <pc:sldMk cId="1446350539" sldId="308"/>
            <ac:grpSpMk id="121" creationId="{47324183-D076-4213-0DE9-F0584AACBAB8}"/>
          </ac:grpSpMkLst>
        </pc:grpChg>
        <pc:grpChg chg="add mod">
          <ac:chgData name="Helder Viana" userId="ff8d13e0-6e66-4b0a-80c2-ab00246e3949" providerId="ADAL" clId="{04E70E3B-B4C0-4B41-86AE-D20E6F5F540A}" dt="2023-02-23T19:56:38.626" v="201" actId="1076"/>
          <ac:grpSpMkLst>
            <pc:docMk/>
            <pc:sldMk cId="1446350539" sldId="308"/>
            <ac:grpSpMk id="149" creationId="{C9465819-F8E2-CDC1-046D-0A07FC0C1E4F}"/>
          </ac:grpSpMkLst>
        </pc:grpChg>
        <pc:grpChg chg="add mod">
          <ac:chgData name="Helder Viana" userId="ff8d13e0-6e66-4b0a-80c2-ab00246e3949" providerId="ADAL" clId="{04E70E3B-B4C0-4B41-86AE-D20E6F5F540A}" dt="2023-02-23T19:56:38.626" v="201" actId="1076"/>
          <ac:grpSpMkLst>
            <pc:docMk/>
            <pc:sldMk cId="1446350539" sldId="308"/>
            <ac:grpSpMk id="153" creationId="{599C7D15-F8F7-F149-9E3F-2CC5ED8FA147}"/>
          </ac:grpSpMkLst>
        </pc:grpChg>
      </pc:sldChg>
      <pc:sldChg chg="delSp mod">
        <pc:chgData name="Helder Viana" userId="ff8d13e0-6e66-4b0a-80c2-ab00246e3949" providerId="ADAL" clId="{04E70E3B-B4C0-4B41-86AE-D20E6F5F540A}" dt="2023-02-23T19:47:23.923" v="7" actId="478"/>
        <pc:sldMkLst>
          <pc:docMk/>
          <pc:sldMk cId="153835900" sldId="322"/>
        </pc:sldMkLst>
        <pc:spChg chg="del">
          <ac:chgData name="Helder Viana" userId="ff8d13e0-6e66-4b0a-80c2-ab00246e3949" providerId="ADAL" clId="{04E70E3B-B4C0-4B41-86AE-D20E6F5F540A}" dt="2023-02-23T19:47:19.132" v="3" actId="478"/>
          <ac:spMkLst>
            <pc:docMk/>
            <pc:sldMk cId="153835900" sldId="322"/>
            <ac:spMk id="490" creationId="{00000000-0000-0000-0000-000000000000}"/>
          </ac:spMkLst>
        </pc:spChg>
        <pc:spChg chg="del">
          <ac:chgData name="Helder Viana" userId="ff8d13e0-6e66-4b0a-80c2-ab00246e3949" providerId="ADAL" clId="{04E70E3B-B4C0-4B41-86AE-D20E6F5F540A}" dt="2023-02-23T19:47:21.804" v="5" actId="478"/>
          <ac:spMkLst>
            <pc:docMk/>
            <pc:sldMk cId="153835900" sldId="322"/>
            <ac:spMk id="491" creationId="{00000000-0000-0000-0000-000000000000}"/>
          </ac:spMkLst>
        </pc:spChg>
        <pc:spChg chg="del">
          <ac:chgData name="Helder Viana" userId="ff8d13e0-6e66-4b0a-80c2-ab00246e3949" providerId="ADAL" clId="{04E70E3B-B4C0-4B41-86AE-D20E6F5F540A}" dt="2023-02-23T19:47:23.923" v="7" actId="478"/>
          <ac:spMkLst>
            <pc:docMk/>
            <pc:sldMk cId="153835900" sldId="322"/>
            <ac:spMk id="492" creationId="{00000000-0000-0000-0000-000000000000}"/>
          </ac:spMkLst>
        </pc:spChg>
        <pc:spChg chg="del">
          <ac:chgData name="Helder Viana" userId="ff8d13e0-6e66-4b0a-80c2-ab00246e3949" providerId="ADAL" clId="{04E70E3B-B4C0-4B41-86AE-D20E6F5F540A}" dt="2023-02-23T19:47:18.118" v="2" actId="478"/>
          <ac:spMkLst>
            <pc:docMk/>
            <pc:sldMk cId="153835900" sldId="322"/>
            <ac:spMk id="497" creationId="{00000000-0000-0000-0000-000000000000}"/>
          </ac:spMkLst>
        </pc:spChg>
        <pc:spChg chg="del">
          <ac:chgData name="Helder Viana" userId="ff8d13e0-6e66-4b0a-80c2-ab00246e3949" providerId="ADAL" clId="{04E70E3B-B4C0-4B41-86AE-D20E6F5F540A}" dt="2023-02-23T19:47:20.978" v="4" actId="478"/>
          <ac:spMkLst>
            <pc:docMk/>
            <pc:sldMk cId="153835900" sldId="322"/>
            <ac:spMk id="498" creationId="{00000000-0000-0000-0000-000000000000}"/>
          </ac:spMkLst>
        </pc:spChg>
        <pc:spChg chg="del">
          <ac:chgData name="Helder Viana" userId="ff8d13e0-6e66-4b0a-80c2-ab00246e3949" providerId="ADAL" clId="{04E70E3B-B4C0-4B41-86AE-D20E6F5F540A}" dt="2023-02-23T19:47:23.218" v="6" actId="478"/>
          <ac:spMkLst>
            <pc:docMk/>
            <pc:sldMk cId="153835900" sldId="322"/>
            <ac:spMk id="499" creationId="{00000000-0000-0000-0000-000000000000}"/>
          </ac:spMkLst>
        </pc:spChg>
      </pc:sldChg>
      <pc:sldChg chg="modSp mod">
        <pc:chgData name="Helder Viana" userId="ff8d13e0-6e66-4b0a-80c2-ab00246e3949" providerId="ADAL" clId="{04E70E3B-B4C0-4B41-86AE-D20E6F5F540A}" dt="2023-02-23T20:09:50.457" v="239" actId="313"/>
        <pc:sldMkLst>
          <pc:docMk/>
          <pc:sldMk cId="1308830785" sldId="324"/>
        </pc:sldMkLst>
        <pc:spChg chg="mod">
          <ac:chgData name="Helder Viana" userId="ff8d13e0-6e66-4b0a-80c2-ab00246e3949" providerId="ADAL" clId="{04E70E3B-B4C0-4B41-86AE-D20E6F5F540A}" dt="2023-02-23T20:09:50.457" v="239" actId="313"/>
          <ac:spMkLst>
            <pc:docMk/>
            <pc:sldMk cId="1308830785" sldId="324"/>
            <ac:spMk id="13" creationId="{9A175468-F7E7-67D8-7D4F-6D7E51C78537}"/>
          </ac:spMkLst>
        </pc:spChg>
      </pc:sldChg>
      <pc:sldChg chg="addSp modSp mod">
        <pc:chgData name="Helder Viana" userId="ff8d13e0-6e66-4b0a-80c2-ab00246e3949" providerId="ADAL" clId="{04E70E3B-B4C0-4B41-86AE-D20E6F5F540A}" dt="2023-02-23T20:13:23.753" v="330" actId="14100"/>
        <pc:sldMkLst>
          <pc:docMk/>
          <pc:sldMk cId="4043074793" sldId="325"/>
        </pc:sldMkLst>
        <pc:spChg chg="add mod">
          <ac:chgData name="Helder Viana" userId="ff8d13e0-6e66-4b0a-80c2-ab00246e3949" providerId="ADAL" clId="{04E70E3B-B4C0-4B41-86AE-D20E6F5F540A}" dt="2023-02-23T20:13:23.753" v="330" actId="14100"/>
          <ac:spMkLst>
            <pc:docMk/>
            <pc:sldMk cId="4043074793" sldId="325"/>
            <ac:spMk id="6" creationId="{F0599141-D050-8F94-4405-E888DFAF9F1F}"/>
          </ac:spMkLst>
        </pc:spChg>
      </pc:sldChg>
    </pc:docChg>
  </pc:docChgLst>
  <pc:docChgLst>
    <pc:chgData name="Gabriel Fernandes" userId="18556a3f-f3b6-4437-9682-3b8b34087c56" providerId="ADAL" clId="{07EDA443-CA80-41BA-B227-13BF0F4F9FFA}"/>
    <pc:docChg chg="undo custSel modSld sldOrd">
      <pc:chgData name="Gabriel Fernandes" userId="18556a3f-f3b6-4437-9682-3b8b34087c56" providerId="ADAL" clId="{07EDA443-CA80-41BA-B227-13BF0F4F9FFA}" dt="2023-02-23T19:18:10.389" v="78" actId="14100"/>
      <pc:docMkLst>
        <pc:docMk/>
      </pc:docMkLst>
      <pc:sldChg chg="modSp mod">
        <pc:chgData name="Gabriel Fernandes" userId="18556a3f-f3b6-4437-9682-3b8b34087c56" providerId="ADAL" clId="{07EDA443-CA80-41BA-B227-13BF0F4F9FFA}" dt="2023-02-23T19:18:10.389" v="78" actId="14100"/>
        <pc:sldMkLst>
          <pc:docMk/>
          <pc:sldMk cId="0" sldId="277"/>
        </pc:sldMkLst>
        <pc:spChg chg="mod">
          <ac:chgData name="Gabriel Fernandes" userId="18556a3f-f3b6-4437-9682-3b8b34087c56" providerId="ADAL" clId="{07EDA443-CA80-41BA-B227-13BF0F4F9FFA}" dt="2023-02-23T19:18:10.389" v="78" actId="14100"/>
          <ac:spMkLst>
            <pc:docMk/>
            <pc:sldMk cId="0" sldId="277"/>
            <ac:spMk id="493" creationId="{00000000-0000-0000-0000-000000000000}"/>
          </ac:spMkLst>
        </pc:spChg>
      </pc:sldChg>
      <pc:sldChg chg="ord">
        <pc:chgData name="Gabriel Fernandes" userId="18556a3f-f3b6-4437-9682-3b8b34087c56" providerId="ADAL" clId="{07EDA443-CA80-41BA-B227-13BF0F4F9FFA}" dt="2023-02-22T19:43:59.338" v="1"/>
        <pc:sldMkLst>
          <pc:docMk/>
          <pc:sldMk cId="0" sldId="285"/>
        </pc:sldMkLst>
      </pc:sldChg>
      <pc:sldChg chg="modSp mod">
        <pc:chgData name="Gabriel Fernandes" userId="18556a3f-f3b6-4437-9682-3b8b34087c56" providerId="ADAL" clId="{07EDA443-CA80-41BA-B227-13BF0F4F9FFA}" dt="2023-02-23T19:16:07.625" v="37" actId="113"/>
        <pc:sldMkLst>
          <pc:docMk/>
          <pc:sldMk cId="3230689570" sldId="303"/>
        </pc:sldMkLst>
        <pc:spChg chg="mod">
          <ac:chgData name="Gabriel Fernandes" userId="18556a3f-f3b6-4437-9682-3b8b34087c56" providerId="ADAL" clId="{07EDA443-CA80-41BA-B227-13BF0F4F9FFA}" dt="2023-02-23T19:16:07.625" v="37" actId="113"/>
          <ac:spMkLst>
            <pc:docMk/>
            <pc:sldMk cId="3230689570" sldId="303"/>
            <ac:spMk id="4" creationId="{30FB258E-5E8A-BB0B-CBBC-A27077C07187}"/>
          </ac:spMkLst>
        </pc:spChg>
        <pc:spChg chg="mod">
          <ac:chgData name="Gabriel Fernandes" userId="18556a3f-f3b6-4437-9682-3b8b34087c56" providerId="ADAL" clId="{07EDA443-CA80-41BA-B227-13BF0F4F9FFA}" dt="2023-02-23T19:15:57.823" v="35" actId="113"/>
          <ac:spMkLst>
            <pc:docMk/>
            <pc:sldMk cId="3230689570" sldId="303"/>
            <ac:spMk id="8" creationId="{BC90154C-9BFE-0B5F-C9A3-93DF51DE8012}"/>
          </ac:spMkLst>
        </pc:spChg>
        <pc:spChg chg="mod">
          <ac:chgData name="Gabriel Fernandes" userId="18556a3f-f3b6-4437-9682-3b8b34087c56" providerId="ADAL" clId="{07EDA443-CA80-41BA-B227-13BF0F4F9FFA}" dt="2023-02-23T19:16:00.856" v="36" actId="113"/>
          <ac:spMkLst>
            <pc:docMk/>
            <pc:sldMk cId="3230689570" sldId="303"/>
            <ac:spMk id="9" creationId="{7CEFA3E4-A1F1-F4A2-4512-E84BA1DC05D7}"/>
          </ac:spMkLst>
        </pc:spChg>
        <pc:spChg chg="mod">
          <ac:chgData name="Gabriel Fernandes" userId="18556a3f-f3b6-4437-9682-3b8b34087c56" providerId="ADAL" clId="{07EDA443-CA80-41BA-B227-13BF0F4F9FFA}" dt="2023-02-23T19:15:53.081" v="34" actId="113"/>
          <ac:spMkLst>
            <pc:docMk/>
            <pc:sldMk cId="3230689570" sldId="303"/>
            <ac:spMk id="10" creationId="{64DC6C50-C33D-01B4-0037-22346F6B0163}"/>
          </ac:spMkLst>
        </pc:spChg>
        <pc:spChg chg="mod">
          <ac:chgData name="Gabriel Fernandes" userId="18556a3f-f3b6-4437-9682-3b8b34087c56" providerId="ADAL" clId="{07EDA443-CA80-41BA-B227-13BF0F4F9FFA}" dt="2023-02-23T19:15:46.734" v="32" actId="113"/>
          <ac:spMkLst>
            <pc:docMk/>
            <pc:sldMk cId="3230689570" sldId="303"/>
            <ac:spMk id="11" creationId="{6058C27C-4CBA-56C6-E186-1B2D3EAD21B3}"/>
          </ac:spMkLst>
        </pc:spChg>
        <pc:spChg chg="mod">
          <ac:chgData name="Gabriel Fernandes" userId="18556a3f-f3b6-4437-9682-3b8b34087c56" providerId="ADAL" clId="{07EDA443-CA80-41BA-B227-13BF0F4F9FFA}" dt="2023-02-23T19:15:49.924" v="33" actId="113"/>
          <ac:spMkLst>
            <pc:docMk/>
            <pc:sldMk cId="3230689570" sldId="303"/>
            <ac:spMk id="12" creationId="{5BFC29D2-D9D8-494D-D903-90F31979F4A2}"/>
          </ac:spMkLst>
        </pc:spChg>
      </pc:sldChg>
      <pc:sldChg chg="modSp mod">
        <pc:chgData name="Gabriel Fernandes" userId="18556a3f-f3b6-4437-9682-3b8b34087c56" providerId="ADAL" clId="{07EDA443-CA80-41BA-B227-13BF0F4F9FFA}" dt="2023-02-23T19:16:30.037" v="39" actId="20577"/>
        <pc:sldMkLst>
          <pc:docMk/>
          <pc:sldMk cId="2512001600" sldId="305"/>
        </pc:sldMkLst>
        <pc:spChg chg="mod">
          <ac:chgData name="Gabriel Fernandes" userId="18556a3f-f3b6-4437-9682-3b8b34087c56" providerId="ADAL" clId="{07EDA443-CA80-41BA-B227-13BF0F4F9FFA}" dt="2023-02-23T19:16:30.037" v="39" actId="20577"/>
          <ac:spMkLst>
            <pc:docMk/>
            <pc:sldMk cId="2512001600" sldId="305"/>
            <ac:spMk id="27" creationId="{5B7B1276-F410-0EC6-3763-CE259A8604B8}"/>
          </ac:spMkLst>
        </pc:spChg>
      </pc:sldChg>
      <pc:sldChg chg="delSp modSp mod">
        <pc:chgData name="Gabriel Fernandes" userId="18556a3f-f3b6-4437-9682-3b8b34087c56" providerId="ADAL" clId="{07EDA443-CA80-41BA-B227-13BF0F4F9FFA}" dt="2023-02-23T19:12:13.249" v="30" actId="13926"/>
        <pc:sldMkLst>
          <pc:docMk/>
          <pc:sldMk cId="153835900" sldId="322"/>
        </pc:sldMkLst>
        <pc:spChg chg="del mod">
          <ac:chgData name="Gabriel Fernandes" userId="18556a3f-f3b6-4437-9682-3b8b34087c56" providerId="ADAL" clId="{07EDA443-CA80-41BA-B227-13BF0F4F9FFA}" dt="2023-02-23T19:10:54.213" v="3" actId="478"/>
          <ac:spMkLst>
            <pc:docMk/>
            <pc:sldMk cId="153835900" sldId="322"/>
            <ac:spMk id="4" creationId="{5C9D0163-5F1F-FA67-CFB6-C5A8059E0FB5}"/>
          </ac:spMkLst>
        </pc:spChg>
        <pc:spChg chg="mod">
          <ac:chgData name="Gabriel Fernandes" userId="18556a3f-f3b6-4437-9682-3b8b34087c56" providerId="ADAL" clId="{07EDA443-CA80-41BA-B227-13BF0F4F9FFA}" dt="2023-02-23T19:11:54.825" v="27" actId="2711"/>
          <ac:spMkLst>
            <pc:docMk/>
            <pc:sldMk cId="153835900" sldId="322"/>
            <ac:spMk id="493" creationId="{00000000-0000-0000-0000-000000000000}"/>
          </ac:spMkLst>
        </pc:spChg>
        <pc:spChg chg="mod">
          <ac:chgData name="Gabriel Fernandes" userId="18556a3f-f3b6-4437-9682-3b8b34087c56" providerId="ADAL" clId="{07EDA443-CA80-41BA-B227-13BF0F4F9FFA}" dt="2023-02-23T19:12:10.262" v="29" actId="13926"/>
          <ac:spMkLst>
            <pc:docMk/>
            <pc:sldMk cId="153835900" sldId="322"/>
            <ac:spMk id="497" creationId="{00000000-0000-0000-0000-000000000000}"/>
          </ac:spMkLst>
        </pc:spChg>
        <pc:spChg chg="mod">
          <ac:chgData name="Gabriel Fernandes" userId="18556a3f-f3b6-4437-9682-3b8b34087c56" providerId="ADAL" clId="{07EDA443-CA80-41BA-B227-13BF0F4F9FFA}" dt="2023-02-23T19:12:07.589" v="28" actId="13926"/>
          <ac:spMkLst>
            <pc:docMk/>
            <pc:sldMk cId="153835900" sldId="322"/>
            <ac:spMk id="498" creationId="{00000000-0000-0000-0000-000000000000}"/>
          </ac:spMkLst>
        </pc:spChg>
        <pc:spChg chg="mod">
          <ac:chgData name="Gabriel Fernandes" userId="18556a3f-f3b6-4437-9682-3b8b34087c56" providerId="ADAL" clId="{07EDA443-CA80-41BA-B227-13BF0F4F9FFA}" dt="2023-02-23T19:12:13.249" v="30" actId="13926"/>
          <ac:spMkLst>
            <pc:docMk/>
            <pc:sldMk cId="153835900" sldId="322"/>
            <ac:spMk id="49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425B76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425B76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425B76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425B76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425B76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800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537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4553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756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9503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250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7335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3966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0775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7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7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7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8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ner Blob – Yellow – Light">
  <p:cSld name="BLANK_3_1_1_1_1_2_1_1_1_1_1_1_1_1_1_1_1_1_1_1_1_1_1_1_1_1_2_1_1_2"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1"/>
          <p:cNvSpPr txBox="1">
            <a:spLocks noGrp="1"/>
          </p:cNvSpPr>
          <p:nvPr>
            <p:ph type="title"/>
          </p:nvPr>
        </p:nvSpPr>
        <p:spPr>
          <a:xfrm>
            <a:off x="584975" y="349214"/>
            <a:ext cx="50139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D3E5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D3E5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D3E5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D3E5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D3E5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D3E5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D3E5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D3E5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D3E50"/>
                </a:solidFill>
              </a:defRPr>
            </a:lvl9pPr>
          </a:lstStyle>
          <a:p>
            <a:endParaRPr/>
          </a:p>
        </p:txBody>
      </p:sp>
      <p:pic>
        <p:nvPicPr>
          <p:cNvPr id="55" name="Google Shape;55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81"/>
          <p:cNvPicPr preferRelativeResize="0"/>
          <p:nvPr/>
        </p:nvPicPr>
        <p:blipFill rotWithShape="1">
          <a:blip r:embed="rId3">
            <a:alphaModFix/>
          </a:blip>
          <a:srcRect l="-1218" t="-10965" r="19471" b="49944"/>
          <a:stretch/>
        </p:blipFill>
        <p:spPr>
          <a:xfrm rot="10800000" flipH="1">
            <a:off x="5676900" y="-3"/>
            <a:ext cx="3486002" cy="2324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_4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202C4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4343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3" name="Google Shape;13;p58"/>
          <p:cNvSpPr/>
          <p:nvPr/>
        </p:nvSpPr>
        <p:spPr>
          <a:xfrm>
            <a:off x="8506549" y="4528348"/>
            <a:ext cx="294465" cy="327422"/>
          </a:xfrm>
          <a:custGeom>
            <a:avLst/>
            <a:gdLst/>
            <a:ahLst/>
            <a:cxnLst/>
            <a:rect l="l" t="t" r="r" b="b"/>
            <a:pathLst>
              <a:path w="588930" h="654843" extrusionOk="0">
                <a:moveTo>
                  <a:pt x="567785" y="310991"/>
                </a:moveTo>
                <a:cubicBezTo>
                  <a:pt x="553307" y="286036"/>
                  <a:pt x="532924" y="266033"/>
                  <a:pt x="507397" y="250984"/>
                </a:cubicBezTo>
                <a:cubicBezTo>
                  <a:pt x="488347" y="239935"/>
                  <a:pt x="468630" y="232886"/>
                  <a:pt x="446342" y="229838"/>
                </a:cubicBezTo>
                <a:lnTo>
                  <a:pt x="446342" y="150495"/>
                </a:lnTo>
                <a:cubicBezTo>
                  <a:pt x="468630" y="141065"/>
                  <a:pt x="482441" y="120110"/>
                  <a:pt x="482441" y="95726"/>
                </a:cubicBezTo>
                <a:cubicBezTo>
                  <a:pt x="482441" y="62484"/>
                  <a:pt x="455771" y="35528"/>
                  <a:pt x="422529" y="35528"/>
                </a:cubicBezTo>
                <a:cubicBezTo>
                  <a:pt x="389287" y="35528"/>
                  <a:pt x="362141" y="62484"/>
                  <a:pt x="362141" y="95726"/>
                </a:cubicBezTo>
                <a:cubicBezTo>
                  <a:pt x="362141" y="120110"/>
                  <a:pt x="375190" y="141065"/>
                  <a:pt x="397383" y="150495"/>
                </a:cubicBezTo>
                <a:lnTo>
                  <a:pt x="397383" y="229838"/>
                </a:lnTo>
                <a:cubicBezTo>
                  <a:pt x="379571" y="232410"/>
                  <a:pt x="361093" y="237935"/>
                  <a:pt x="344234" y="246507"/>
                </a:cubicBezTo>
                <a:cubicBezTo>
                  <a:pt x="309753" y="220313"/>
                  <a:pt x="196787" y="134493"/>
                  <a:pt x="130683" y="84392"/>
                </a:cubicBezTo>
                <a:cubicBezTo>
                  <a:pt x="132207" y="78772"/>
                  <a:pt x="133445" y="72962"/>
                  <a:pt x="133445" y="66770"/>
                </a:cubicBezTo>
                <a:cubicBezTo>
                  <a:pt x="133445" y="29909"/>
                  <a:pt x="103537" y="0"/>
                  <a:pt x="66675" y="0"/>
                </a:cubicBezTo>
                <a:cubicBezTo>
                  <a:pt x="29813" y="0"/>
                  <a:pt x="0" y="29909"/>
                  <a:pt x="0" y="66770"/>
                </a:cubicBezTo>
                <a:cubicBezTo>
                  <a:pt x="0" y="103632"/>
                  <a:pt x="29909" y="133541"/>
                  <a:pt x="66770" y="133541"/>
                </a:cubicBezTo>
                <a:cubicBezTo>
                  <a:pt x="79343" y="133541"/>
                  <a:pt x="90964" y="129826"/>
                  <a:pt x="101060" y="123825"/>
                </a:cubicBezTo>
                <a:lnTo>
                  <a:pt x="114967" y="134398"/>
                </a:lnTo>
                <a:lnTo>
                  <a:pt x="306610" y="272510"/>
                </a:lnTo>
                <a:cubicBezTo>
                  <a:pt x="296513" y="281845"/>
                  <a:pt x="287084" y="292418"/>
                  <a:pt x="279464" y="304229"/>
                </a:cubicBezTo>
                <a:cubicBezTo>
                  <a:pt x="264128" y="328422"/>
                  <a:pt x="254794" y="355092"/>
                  <a:pt x="254794" y="384143"/>
                </a:cubicBezTo>
                <a:lnTo>
                  <a:pt x="254794" y="390239"/>
                </a:lnTo>
                <a:cubicBezTo>
                  <a:pt x="254794" y="410623"/>
                  <a:pt x="258699" y="429863"/>
                  <a:pt x="265271" y="447961"/>
                </a:cubicBezTo>
                <a:cubicBezTo>
                  <a:pt x="271082" y="463772"/>
                  <a:pt x="279559" y="478060"/>
                  <a:pt x="290132" y="491109"/>
                </a:cubicBezTo>
                <a:lnTo>
                  <a:pt x="226505" y="554831"/>
                </a:lnTo>
                <a:cubicBezTo>
                  <a:pt x="220885" y="552736"/>
                  <a:pt x="214979" y="551593"/>
                  <a:pt x="208788" y="551593"/>
                </a:cubicBezTo>
                <a:cubicBezTo>
                  <a:pt x="194977" y="551593"/>
                  <a:pt x="182118" y="556927"/>
                  <a:pt x="172403" y="566738"/>
                </a:cubicBezTo>
                <a:cubicBezTo>
                  <a:pt x="162687" y="576453"/>
                  <a:pt x="157353" y="589407"/>
                  <a:pt x="157353" y="603218"/>
                </a:cubicBezTo>
                <a:cubicBezTo>
                  <a:pt x="157353" y="617030"/>
                  <a:pt x="162687" y="629888"/>
                  <a:pt x="172498" y="639699"/>
                </a:cubicBezTo>
                <a:cubicBezTo>
                  <a:pt x="182213" y="649415"/>
                  <a:pt x="195167" y="654844"/>
                  <a:pt x="208979" y="654844"/>
                </a:cubicBezTo>
                <a:cubicBezTo>
                  <a:pt x="222790" y="654844"/>
                  <a:pt x="235744" y="649510"/>
                  <a:pt x="245459" y="639699"/>
                </a:cubicBezTo>
                <a:cubicBezTo>
                  <a:pt x="255175" y="629984"/>
                  <a:pt x="260509" y="617030"/>
                  <a:pt x="260509" y="603218"/>
                </a:cubicBezTo>
                <a:cubicBezTo>
                  <a:pt x="260509" y="597884"/>
                  <a:pt x="259652" y="592646"/>
                  <a:pt x="258128" y="587788"/>
                </a:cubicBezTo>
                <a:lnTo>
                  <a:pt x="323850" y="522065"/>
                </a:lnTo>
                <a:cubicBezTo>
                  <a:pt x="332899" y="528257"/>
                  <a:pt x="342614" y="533495"/>
                  <a:pt x="353092" y="538067"/>
                </a:cubicBezTo>
                <a:cubicBezTo>
                  <a:pt x="373761" y="547021"/>
                  <a:pt x="396526" y="552450"/>
                  <a:pt x="421481" y="552450"/>
                </a:cubicBezTo>
                <a:lnTo>
                  <a:pt x="426053" y="552450"/>
                </a:lnTo>
                <a:cubicBezTo>
                  <a:pt x="453581" y="552450"/>
                  <a:pt x="479584" y="545973"/>
                  <a:pt x="504063" y="532733"/>
                </a:cubicBezTo>
                <a:cubicBezTo>
                  <a:pt x="529781" y="518732"/>
                  <a:pt x="549974" y="499586"/>
                  <a:pt x="565214" y="475202"/>
                </a:cubicBezTo>
                <a:cubicBezTo>
                  <a:pt x="580549" y="450723"/>
                  <a:pt x="588931" y="423672"/>
                  <a:pt x="588931" y="393859"/>
                </a:cubicBezTo>
                <a:lnTo>
                  <a:pt x="588931" y="392335"/>
                </a:lnTo>
                <a:cubicBezTo>
                  <a:pt x="588740" y="362712"/>
                  <a:pt x="581978" y="335661"/>
                  <a:pt x="567785" y="310991"/>
                </a:cubicBezTo>
                <a:lnTo>
                  <a:pt x="567785" y="310991"/>
                </a:lnTo>
                <a:close/>
                <a:moveTo>
                  <a:pt x="487394" y="448818"/>
                </a:moveTo>
                <a:cubicBezTo>
                  <a:pt x="469583" y="468630"/>
                  <a:pt x="449009" y="480822"/>
                  <a:pt x="425863" y="480822"/>
                </a:cubicBezTo>
                <a:lnTo>
                  <a:pt x="422053" y="480822"/>
                </a:lnTo>
                <a:cubicBezTo>
                  <a:pt x="408813" y="480822"/>
                  <a:pt x="395859" y="477203"/>
                  <a:pt x="383191" y="470535"/>
                </a:cubicBezTo>
                <a:cubicBezTo>
                  <a:pt x="368903" y="463201"/>
                  <a:pt x="358045" y="452723"/>
                  <a:pt x="349187" y="439484"/>
                </a:cubicBezTo>
                <a:cubicBezTo>
                  <a:pt x="340043" y="426530"/>
                  <a:pt x="334994" y="412337"/>
                  <a:pt x="334994" y="397288"/>
                </a:cubicBezTo>
                <a:lnTo>
                  <a:pt x="334994" y="392716"/>
                </a:lnTo>
                <a:cubicBezTo>
                  <a:pt x="334994" y="377952"/>
                  <a:pt x="337852" y="363950"/>
                  <a:pt x="344996" y="350615"/>
                </a:cubicBezTo>
                <a:cubicBezTo>
                  <a:pt x="352616" y="336137"/>
                  <a:pt x="362998" y="324898"/>
                  <a:pt x="376714" y="315944"/>
                </a:cubicBezTo>
                <a:cubicBezTo>
                  <a:pt x="390239" y="307086"/>
                  <a:pt x="404622" y="302705"/>
                  <a:pt x="420624" y="302705"/>
                </a:cubicBezTo>
                <a:lnTo>
                  <a:pt x="422148" y="302705"/>
                </a:lnTo>
                <a:cubicBezTo>
                  <a:pt x="436721" y="302705"/>
                  <a:pt x="450437" y="305562"/>
                  <a:pt x="463487" y="312230"/>
                </a:cubicBezTo>
                <a:cubicBezTo>
                  <a:pt x="476726" y="319278"/>
                  <a:pt x="487585" y="328994"/>
                  <a:pt x="495967" y="341757"/>
                </a:cubicBezTo>
                <a:cubicBezTo>
                  <a:pt x="504158" y="354521"/>
                  <a:pt x="508921" y="368237"/>
                  <a:pt x="510540" y="383191"/>
                </a:cubicBezTo>
                <a:cubicBezTo>
                  <a:pt x="510826" y="386334"/>
                  <a:pt x="510921" y="389477"/>
                  <a:pt x="510921" y="392525"/>
                </a:cubicBezTo>
                <a:cubicBezTo>
                  <a:pt x="510731" y="412909"/>
                  <a:pt x="502920" y="431768"/>
                  <a:pt x="487394" y="448818"/>
                </a:cubicBezTo>
                <a:lnTo>
                  <a:pt x="487394" y="448818"/>
                </a:lnTo>
                <a:close/>
              </a:path>
            </a:pathLst>
          </a:custGeom>
          <a:solidFill>
            <a:srgbClr val="FB7B5E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7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○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■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●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○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■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●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○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venir"/>
              <a:buChar char="■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" name="Google Shape;8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7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linkedin.com/in/davireisvieira/" TargetMode="External"/><Relationship Id="rId4" Type="http://schemas.openxmlformats.org/officeDocument/2006/relationships/hyperlink" Target="https://github.com/DaviReisVieira/AviationScript-languag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4" name="Google Shape;124;p2"/>
            <p:cNvSpPr/>
            <p:nvPr/>
          </p:nvSpPr>
          <p:spPr>
            <a:xfrm>
              <a:off x="0" y="4919106"/>
              <a:ext cx="4695697" cy="1938893"/>
            </a:xfrm>
            <a:custGeom>
              <a:avLst/>
              <a:gdLst/>
              <a:ahLst/>
              <a:cxnLst/>
              <a:rect l="l" t="t" r="r" b="b"/>
              <a:pathLst>
                <a:path w="4695697" h="1938893" extrusionOk="0">
                  <a:moveTo>
                    <a:pt x="4695698" y="1938894"/>
                  </a:moveTo>
                  <a:lnTo>
                    <a:pt x="0" y="1938894"/>
                  </a:lnTo>
                  <a:lnTo>
                    <a:pt x="0" y="75867"/>
                  </a:lnTo>
                  <a:cubicBezTo>
                    <a:pt x="533845" y="-81994"/>
                    <a:pt x="1136587" y="9764"/>
                    <a:pt x="1598676" y="320660"/>
                  </a:cubicBezTo>
                  <a:cubicBezTo>
                    <a:pt x="1930083" y="543735"/>
                    <a:pt x="2185099" y="867014"/>
                    <a:pt x="2519363" y="1085771"/>
                  </a:cubicBezTo>
                  <a:cubicBezTo>
                    <a:pt x="3114104" y="1474899"/>
                    <a:pt x="3884930" y="1488933"/>
                    <a:pt x="4511294" y="1824848"/>
                  </a:cubicBezTo>
                  <a:cubicBezTo>
                    <a:pt x="4574604" y="1858820"/>
                    <a:pt x="4636834" y="1896666"/>
                    <a:pt x="4695698" y="1938894"/>
                  </a:cubicBezTo>
                  <a:close/>
                </a:path>
              </a:pathLst>
            </a:custGeom>
            <a:solidFill>
              <a:srgbClr val="21A9B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 dirty="0">
                <a:solidFill>
                  <a:srgbClr val="000000"/>
                </a:solidFill>
                <a:latin typeface="Montserrat Thin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0" y="0"/>
              <a:ext cx="8937752" cy="2055155"/>
            </a:xfrm>
            <a:custGeom>
              <a:avLst/>
              <a:gdLst/>
              <a:ahLst/>
              <a:cxnLst/>
              <a:rect l="l" t="t" r="r" b="b"/>
              <a:pathLst>
                <a:path w="8937752" h="2055155" extrusionOk="0">
                  <a:moveTo>
                    <a:pt x="8937752" y="0"/>
                  </a:moveTo>
                  <a:cubicBezTo>
                    <a:pt x="8935847" y="2413"/>
                    <a:pt x="8933879" y="4763"/>
                    <a:pt x="8931973" y="7176"/>
                  </a:cubicBezTo>
                  <a:cubicBezTo>
                    <a:pt x="8758619" y="220980"/>
                    <a:pt x="8556625" y="412052"/>
                    <a:pt x="8334248" y="576136"/>
                  </a:cubicBezTo>
                  <a:cubicBezTo>
                    <a:pt x="7798753" y="971233"/>
                    <a:pt x="7145465" y="1209929"/>
                    <a:pt x="6491224" y="1233424"/>
                  </a:cubicBezTo>
                  <a:cubicBezTo>
                    <a:pt x="5838762" y="1256856"/>
                    <a:pt x="5202047" y="1078611"/>
                    <a:pt x="4549521" y="1110298"/>
                  </a:cubicBezTo>
                  <a:cubicBezTo>
                    <a:pt x="3388614" y="1166622"/>
                    <a:pt x="2319401" y="1873885"/>
                    <a:pt x="1162431" y="2028952"/>
                  </a:cubicBezTo>
                  <a:cubicBezTo>
                    <a:pt x="766255" y="2082038"/>
                    <a:pt x="348996" y="2064703"/>
                    <a:pt x="9335" y="1880807"/>
                  </a:cubicBezTo>
                  <a:cubicBezTo>
                    <a:pt x="6223" y="1879092"/>
                    <a:pt x="3112" y="1877441"/>
                    <a:pt x="0" y="1875600"/>
                  </a:cubicBezTo>
                  <a:lnTo>
                    <a:pt x="0" y="0"/>
                  </a:lnTo>
                  <a:lnTo>
                    <a:pt x="8937752" y="0"/>
                  </a:lnTo>
                  <a:close/>
                </a:path>
              </a:pathLst>
            </a:custGeom>
            <a:solidFill>
              <a:srgbClr val="33475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Montserrat Thin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110346" y="3197161"/>
              <a:ext cx="4081653" cy="3660838"/>
            </a:xfrm>
            <a:custGeom>
              <a:avLst/>
              <a:gdLst/>
              <a:ahLst/>
              <a:cxnLst/>
              <a:rect l="l" t="t" r="r" b="b"/>
              <a:pathLst>
                <a:path w="4081653" h="3660838" extrusionOk="0">
                  <a:moveTo>
                    <a:pt x="4081653" y="0"/>
                  </a:moveTo>
                  <a:lnTo>
                    <a:pt x="4081653" y="3660839"/>
                  </a:lnTo>
                  <a:lnTo>
                    <a:pt x="0" y="3660839"/>
                  </a:lnTo>
                  <a:cubicBezTo>
                    <a:pt x="88900" y="3447288"/>
                    <a:pt x="263779" y="3252153"/>
                    <a:pt x="461328" y="3127883"/>
                  </a:cubicBezTo>
                  <a:cubicBezTo>
                    <a:pt x="831597" y="2894965"/>
                    <a:pt x="1278319" y="2803462"/>
                    <a:pt x="1642173" y="2560701"/>
                  </a:cubicBezTo>
                  <a:cubicBezTo>
                    <a:pt x="2133981" y="2232660"/>
                    <a:pt x="2411159" y="1676210"/>
                    <a:pt x="2715070" y="1169226"/>
                  </a:cubicBezTo>
                  <a:cubicBezTo>
                    <a:pt x="3018981" y="662178"/>
                    <a:pt x="3420174" y="147510"/>
                    <a:pt x="3996500" y="16129"/>
                  </a:cubicBezTo>
                  <a:cubicBezTo>
                    <a:pt x="4024821" y="9652"/>
                    <a:pt x="4053269" y="4318"/>
                    <a:pt x="4081653" y="0"/>
                  </a:cubicBezTo>
                  <a:close/>
                </a:path>
              </a:pathLst>
            </a:custGeom>
            <a:solidFill>
              <a:srgbClr val="21A9B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 dirty="0">
                <a:solidFill>
                  <a:srgbClr val="21A9B1"/>
                </a:solidFill>
                <a:latin typeface="Montserrat Thin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861554" y="0"/>
              <a:ext cx="2024252" cy="721868"/>
            </a:xfrm>
            <a:custGeom>
              <a:avLst/>
              <a:gdLst/>
              <a:ahLst/>
              <a:cxnLst/>
              <a:rect l="l" t="t" r="r" b="b"/>
              <a:pathLst>
                <a:path w="2024252" h="721868" extrusionOk="0">
                  <a:moveTo>
                    <a:pt x="2024252" y="0"/>
                  </a:moveTo>
                  <a:cubicBezTo>
                    <a:pt x="1879790" y="420053"/>
                    <a:pt x="1481201" y="721868"/>
                    <a:pt x="1012127" y="721868"/>
                  </a:cubicBezTo>
                  <a:cubicBezTo>
                    <a:pt x="815403" y="721868"/>
                    <a:pt x="631063" y="668782"/>
                    <a:pt x="472694" y="576136"/>
                  </a:cubicBezTo>
                  <a:cubicBezTo>
                    <a:pt x="253428" y="447929"/>
                    <a:pt x="83883" y="243904"/>
                    <a:pt x="0" y="0"/>
                  </a:cubicBezTo>
                  <a:lnTo>
                    <a:pt x="2024252" y="0"/>
                  </a:lnTo>
                  <a:close/>
                </a:path>
              </a:pathLst>
            </a:custGeom>
            <a:solidFill>
              <a:srgbClr val="21A9B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 dirty="0">
                <a:solidFill>
                  <a:srgbClr val="000000"/>
                </a:solidFill>
                <a:latin typeface="Montserrat Thin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Montserrat Thin" pitchFamily="2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2"/>
          <p:cNvSpPr txBox="1"/>
          <p:nvPr/>
        </p:nvSpPr>
        <p:spPr>
          <a:xfrm>
            <a:off x="1436099" y="1632779"/>
            <a:ext cx="6271800" cy="16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54700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pt-BR" sz="4500" b="1" u="none" strike="noStrike" cap="none" dirty="0" err="1">
                <a:solidFill>
                  <a:schemeClr val="lt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AviationScript</a:t>
            </a:r>
            <a:r>
              <a:rPr lang="pt-BR" sz="4500" b="1" u="none" strike="noStrike" cap="none" dirty="0">
                <a:solidFill>
                  <a:schemeClr val="lt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 </a:t>
            </a:r>
            <a:r>
              <a:rPr lang="pt-BR" sz="4500" b="1" u="none" strike="noStrike" cap="none" dirty="0" err="1">
                <a:solidFill>
                  <a:schemeClr val="lt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Language</a:t>
            </a:r>
            <a:r>
              <a:rPr lang="pt-BR" sz="4500" b="1" dirty="0">
                <a:solidFill>
                  <a:schemeClr val="lt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 </a:t>
            </a:r>
            <a:endParaRPr lang="pt-BR" sz="3900" b="1" u="none" strike="noStrike" cap="none" dirty="0">
              <a:solidFill>
                <a:schemeClr val="accent2"/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131" name="Google Shape;131;p2"/>
          <p:cNvSpPr txBox="1"/>
          <p:nvPr/>
        </p:nvSpPr>
        <p:spPr>
          <a:xfrm>
            <a:off x="1965110" y="3398850"/>
            <a:ext cx="5213779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54700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2800" b="1" dirty="0">
                <a:solidFill>
                  <a:srgbClr val="21A9B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Davi Reis Vieira de Souza</a:t>
            </a:r>
            <a:endParaRPr sz="2800" b="1" u="none" strike="noStrike" cap="none" dirty="0">
              <a:solidFill>
                <a:srgbClr val="21A9B1"/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230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08732E8C-5594-213A-1C07-3AD74A6207EE}"/>
              </a:ext>
            </a:extLst>
          </p:cNvPr>
          <p:cNvSpPr/>
          <p:nvPr/>
        </p:nvSpPr>
        <p:spPr>
          <a:xfrm>
            <a:off x="-4012" y="0"/>
            <a:ext cx="4567043" cy="5143500"/>
          </a:xfrm>
          <a:prstGeom prst="rect">
            <a:avLst/>
          </a:prstGeom>
          <a:solidFill>
            <a:srgbClr val="21A9B1"/>
          </a:solidFill>
          <a:ln>
            <a:solidFill>
              <a:srgbClr val="21A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object 21"/>
          <p:cNvSpPr txBox="1"/>
          <p:nvPr/>
        </p:nvSpPr>
        <p:spPr>
          <a:xfrm>
            <a:off x="5591482" y="3448000"/>
            <a:ext cx="113732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100" b="1" spc="-25" dirty="0">
                <a:solidFill>
                  <a:srgbClr val="FFFFFF"/>
                </a:solidFill>
                <a:latin typeface="Montserrat Thin" pitchFamily="2" charset="0"/>
              </a:rPr>
              <a:t>Transparência</a:t>
            </a:r>
            <a:endParaRPr sz="1100" dirty="0">
              <a:latin typeface="Montserrat Thin" pitchFamily="2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12848" y="3434773"/>
            <a:ext cx="110660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1" spc="-35" dirty="0">
                <a:solidFill>
                  <a:srgbClr val="FFFFFF"/>
                </a:solidFill>
                <a:latin typeface="Montserrat Thin" pitchFamily="2" charset="0"/>
              </a:rPr>
              <a:t>Profissionalismo</a:t>
            </a:r>
            <a:endParaRPr sz="1200" dirty="0">
              <a:latin typeface="Montserrat Thin" pitchFamily="2" charset="0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E476F9C3-E142-2C97-A6BB-C2BD0B9849C6}"/>
              </a:ext>
            </a:extLst>
          </p:cNvPr>
          <p:cNvSpPr txBox="1"/>
          <p:nvPr/>
        </p:nvSpPr>
        <p:spPr>
          <a:xfrm>
            <a:off x="6851152" y="1765664"/>
            <a:ext cx="13714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1" spc="-35" dirty="0">
                <a:solidFill>
                  <a:srgbClr val="FFFFFF"/>
                </a:solidFill>
                <a:latin typeface="Montserrat Thin" pitchFamily="2" charset="0"/>
              </a:rPr>
              <a:t>Ética</a:t>
            </a:r>
            <a:endParaRPr sz="1200" dirty="0">
              <a:latin typeface="Montserrat Thin" pitchFamily="2" charset="0"/>
            </a:endParaRPr>
          </a:p>
        </p:txBody>
      </p:sp>
      <p:sp>
        <p:nvSpPr>
          <p:cNvPr id="2" name="Google Shape;114;p1">
            <a:extLst>
              <a:ext uri="{FF2B5EF4-FFF2-40B4-BE49-F238E27FC236}">
                <a16:creationId xmlns:a16="http://schemas.microsoft.com/office/drawing/2014/main" id="{2D4B9A80-0192-9424-5C92-CD47C275CF0C}"/>
              </a:ext>
            </a:extLst>
          </p:cNvPr>
          <p:cNvSpPr txBox="1"/>
          <p:nvPr/>
        </p:nvSpPr>
        <p:spPr>
          <a:xfrm>
            <a:off x="24619" y="224270"/>
            <a:ext cx="4439027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pt-BR" sz="2400" b="1" i="0" u="none" strike="noStrike" cap="none" dirty="0">
                <a:solidFill>
                  <a:schemeClr val="bg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Exemplo 2 - Definir uma função para subida de altitude</a:t>
            </a:r>
            <a:endParaRPr lang="pt-BR" sz="2400" b="0" i="0" u="none" strike="noStrike" cap="none" dirty="0">
              <a:solidFill>
                <a:schemeClr val="bg1"/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1E22643-EE96-BB49-F22C-ECFE80296FDF}"/>
              </a:ext>
            </a:extLst>
          </p:cNvPr>
          <p:cNvSpPr txBox="1"/>
          <p:nvPr/>
        </p:nvSpPr>
        <p:spPr>
          <a:xfrm>
            <a:off x="95369" y="1486100"/>
            <a:ext cx="4368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buFont typeface="Courier New" panose="02070309020205020404" pitchFamily="49" charset="0"/>
              <a:buChar char="o"/>
            </a:pPr>
            <a:r>
              <a:rPr lang="pt-BR" b="0" i="0" dirty="0">
                <a:solidFill>
                  <a:schemeClr val="bg1"/>
                </a:solidFill>
                <a:effectLst/>
                <a:latin typeface="Montserrat Thin" pitchFamily="2" charset="0"/>
              </a:rPr>
              <a:t>Código exemplo para simular a subida de uma aeronave até uma altitude alvo.</a:t>
            </a:r>
          </a:p>
          <a:p>
            <a:pPr marL="285750" indent="-285750" algn="just" fontAlgn="base">
              <a:buFont typeface="Courier New" panose="02070309020205020404" pitchFamily="49" charset="0"/>
              <a:buChar char="o"/>
            </a:pPr>
            <a:r>
              <a:rPr lang="pt-BR" b="0" i="0" dirty="0">
                <a:solidFill>
                  <a:schemeClr val="bg1"/>
                </a:solidFill>
                <a:effectLst/>
                <a:latin typeface="Montserrat Thin" pitchFamily="2" charset="0"/>
              </a:rPr>
              <a:t>Utilização do loop WHILE para simular o processo de subida.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CB3303-1467-5EB4-D217-5A8F9FE18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9" y="2516761"/>
            <a:ext cx="5454806" cy="253771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7677A09-44B2-B163-BF47-014F1CAAA526}"/>
              </a:ext>
            </a:extLst>
          </p:cNvPr>
          <p:cNvSpPr txBox="1"/>
          <p:nvPr/>
        </p:nvSpPr>
        <p:spPr>
          <a:xfrm>
            <a:off x="4633781" y="1486123"/>
            <a:ext cx="43682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buFont typeface="Courier New" panose="02070309020205020404" pitchFamily="49" charset="0"/>
              <a:buChar char="o"/>
            </a:pPr>
            <a:r>
              <a:rPr lang="pt-BR" b="0" i="0" dirty="0">
                <a:solidFill>
                  <a:srgbClr val="21A9B1"/>
                </a:solidFill>
                <a:effectLst/>
                <a:latin typeface="Montserrat Thin" pitchFamily="2" charset="0"/>
              </a:rPr>
              <a:t>Atualização da altitude e adição de </a:t>
            </a:r>
            <a:r>
              <a:rPr lang="pt-BR" b="0" i="0" dirty="0" err="1">
                <a:solidFill>
                  <a:srgbClr val="21A9B1"/>
                </a:solidFill>
                <a:effectLst/>
                <a:latin typeface="Montserrat Thin" pitchFamily="2" charset="0"/>
              </a:rPr>
              <a:t>waypoints</a:t>
            </a:r>
            <a:r>
              <a:rPr lang="pt-BR" b="0" i="0" dirty="0">
                <a:solidFill>
                  <a:srgbClr val="21A9B1"/>
                </a:solidFill>
                <a:effectLst/>
                <a:latin typeface="Montserrat Thin" pitchFamily="2" charset="0"/>
              </a:rPr>
              <a:t>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E6FD2AB-AC9D-140B-BA95-C93F1803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482" y="2516761"/>
            <a:ext cx="1596886" cy="256747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80F8D2A-3451-59AC-A1FD-AA856C18B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66" y="2516761"/>
            <a:ext cx="1877181" cy="25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3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08732E8C-5594-213A-1C07-3AD74A6207EE}"/>
              </a:ext>
            </a:extLst>
          </p:cNvPr>
          <p:cNvSpPr/>
          <p:nvPr/>
        </p:nvSpPr>
        <p:spPr>
          <a:xfrm>
            <a:off x="-4012" y="0"/>
            <a:ext cx="4567043" cy="5143500"/>
          </a:xfrm>
          <a:prstGeom prst="rect">
            <a:avLst/>
          </a:prstGeom>
          <a:solidFill>
            <a:srgbClr val="21A9B1"/>
          </a:solidFill>
          <a:ln>
            <a:solidFill>
              <a:srgbClr val="21A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object 21"/>
          <p:cNvSpPr txBox="1"/>
          <p:nvPr/>
        </p:nvSpPr>
        <p:spPr>
          <a:xfrm>
            <a:off x="5591482" y="3448000"/>
            <a:ext cx="113732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100" b="1" spc="-25" dirty="0">
                <a:solidFill>
                  <a:srgbClr val="FFFFFF"/>
                </a:solidFill>
                <a:latin typeface="Montserrat Thin" pitchFamily="2" charset="0"/>
              </a:rPr>
              <a:t>Transparência</a:t>
            </a:r>
            <a:endParaRPr sz="1100" dirty="0">
              <a:latin typeface="Montserrat Thin" pitchFamily="2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12848" y="3434773"/>
            <a:ext cx="110660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1" spc="-35" dirty="0">
                <a:solidFill>
                  <a:srgbClr val="FFFFFF"/>
                </a:solidFill>
                <a:latin typeface="Montserrat Thin" pitchFamily="2" charset="0"/>
              </a:rPr>
              <a:t>Profissionalismo</a:t>
            </a:r>
            <a:endParaRPr sz="1200" dirty="0">
              <a:latin typeface="Montserrat Thin" pitchFamily="2" charset="0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E476F9C3-E142-2C97-A6BB-C2BD0B9849C6}"/>
              </a:ext>
            </a:extLst>
          </p:cNvPr>
          <p:cNvSpPr txBox="1"/>
          <p:nvPr/>
        </p:nvSpPr>
        <p:spPr>
          <a:xfrm>
            <a:off x="6851152" y="1765664"/>
            <a:ext cx="13714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1" spc="-35" dirty="0">
                <a:solidFill>
                  <a:srgbClr val="FFFFFF"/>
                </a:solidFill>
                <a:latin typeface="Montserrat Thin" pitchFamily="2" charset="0"/>
              </a:rPr>
              <a:t>Ética</a:t>
            </a:r>
            <a:endParaRPr sz="1200" dirty="0">
              <a:latin typeface="Montserrat Thin" pitchFamily="2" charset="0"/>
            </a:endParaRPr>
          </a:p>
        </p:txBody>
      </p:sp>
      <p:sp>
        <p:nvSpPr>
          <p:cNvPr id="2" name="Google Shape;114;p1">
            <a:extLst>
              <a:ext uri="{FF2B5EF4-FFF2-40B4-BE49-F238E27FC236}">
                <a16:creationId xmlns:a16="http://schemas.microsoft.com/office/drawing/2014/main" id="{2D4B9A80-0192-9424-5C92-CD47C275CF0C}"/>
              </a:ext>
            </a:extLst>
          </p:cNvPr>
          <p:cNvSpPr txBox="1"/>
          <p:nvPr/>
        </p:nvSpPr>
        <p:spPr>
          <a:xfrm>
            <a:off x="24619" y="224270"/>
            <a:ext cx="4439027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pt-BR" sz="2400" b="1" i="0" u="none" strike="noStrike" cap="none" dirty="0">
                <a:solidFill>
                  <a:schemeClr val="bg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Exemplo 3 - Definir uma função para calcular a distância entre dois pontos</a:t>
            </a:r>
            <a:endParaRPr lang="pt-BR" sz="2400" b="0" i="0" u="none" strike="noStrike" cap="none" dirty="0">
              <a:solidFill>
                <a:schemeClr val="bg1"/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1E22643-EE96-BB49-F22C-ECFE80296FDF}"/>
              </a:ext>
            </a:extLst>
          </p:cNvPr>
          <p:cNvSpPr txBox="1"/>
          <p:nvPr/>
        </p:nvSpPr>
        <p:spPr>
          <a:xfrm>
            <a:off x="95370" y="1709740"/>
            <a:ext cx="43682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buFont typeface="Courier New" panose="02070309020205020404" pitchFamily="49" charset="0"/>
              <a:buChar char="o"/>
            </a:pPr>
            <a:r>
              <a:rPr lang="pt-BR" b="0" i="0" dirty="0">
                <a:solidFill>
                  <a:schemeClr val="bg1"/>
                </a:solidFill>
                <a:effectLst/>
                <a:latin typeface="Montserrat Thin" pitchFamily="2" charset="0"/>
              </a:rPr>
              <a:t>Código exemplo para calcular a distância entre dois pontos geográficos</a:t>
            </a:r>
          </a:p>
          <a:p>
            <a:pPr marL="285750" indent="-285750" algn="just" fontAlgn="base">
              <a:buFont typeface="Courier New" panose="02070309020205020404" pitchFamily="49" charset="0"/>
              <a:buChar char="o"/>
            </a:pPr>
            <a:r>
              <a:rPr lang="pt-BR" b="0" i="0" dirty="0">
                <a:solidFill>
                  <a:schemeClr val="bg1"/>
                </a:solidFill>
                <a:effectLst/>
                <a:latin typeface="Montserrat Thin" pitchFamily="2" charset="0"/>
              </a:rPr>
              <a:t>Utilização de fórmulas trigonométricas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7677A09-44B2-B163-BF47-014F1CAAA526}"/>
              </a:ext>
            </a:extLst>
          </p:cNvPr>
          <p:cNvSpPr txBox="1"/>
          <p:nvPr/>
        </p:nvSpPr>
        <p:spPr>
          <a:xfrm>
            <a:off x="4633781" y="1486123"/>
            <a:ext cx="436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buFont typeface="Courier New" panose="02070309020205020404" pitchFamily="49" charset="0"/>
              <a:buChar char="o"/>
            </a:pPr>
            <a:r>
              <a:rPr lang="pt-BR" b="0" i="0" dirty="0">
                <a:solidFill>
                  <a:srgbClr val="21A9B1"/>
                </a:solidFill>
                <a:effectLst/>
                <a:latin typeface="Montserrat Thin" pitchFamily="2" charset="0"/>
              </a:rPr>
              <a:t>Retorno do valor calculado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B43F9A-C1EE-9BDC-E6BF-F000F1127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25" y="2542527"/>
            <a:ext cx="7224823" cy="25068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583C01C-1054-485A-7C8E-7FCD3EAF6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750" y="4689220"/>
            <a:ext cx="1733639" cy="3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61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08732E8C-5594-213A-1C07-3AD74A6207EE}"/>
              </a:ext>
            </a:extLst>
          </p:cNvPr>
          <p:cNvSpPr/>
          <p:nvPr/>
        </p:nvSpPr>
        <p:spPr>
          <a:xfrm>
            <a:off x="-4012" y="0"/>
            <a:ext cx="4567043" cy="5143500"/>
          </a:xfrm>
          <a:prstGeom prst="rect">
            <a:avLst/>
          </a:prstGeom>
          <a:solidFill>
            <a:srgbClr val="21A9B1"/>
          </a:solidFill>
          <a:ln>
            <a:solidFill>
              <a:srgbClr val="21A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object 21"/>
          <p:cNvSpPr txBox="1"/>
          <p:nvPr/>
        </p:nvSpPr>
        <p:spPr>
          <a:xfrm>
            <a:off x="5591482" y="3448000"/>
            <a:ext cx="113732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100" b="1" spc="-25" dirty="0">
                <a:solidFill>
                  <a:srgbClr val="FFFFFF"/>
                </a:solidFill>
                <a:latin typeface="Montserrat Thin" pitchFamily="2" charset="0"/>
              </a:rPr>
              <a:t>Transparência</a:t>
            </a:r>
            <a:endParaRPr sz="1100" dirty="0">
              <a:latin typeface="Montserrat Thin" pitchFamily="2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12848" y="3434773"/>
            <a:ext cx="110660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1" spc="-35" dirty="0">
                <a:solidFill>
                  <a:srgbClr val="FFFFFF"/>
                </a:solidFill>
                <a:latin typeface="Montserrat Thin" pitchFamily="2" charset="0"/>
              </a:rPr>
              <a:t>Profissionalismo</a:t>
            </a:r>
            <a:endParaRPr sz="1200" dirty="0">
              <a:latin typeface="Montserrat Thin" pitchFamily="2" charset="0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E476F9C3-E142-2C97-A6BB-C2BD0B9849C6}"/>
              </a:ext>
            </a:extLst>
          </p:cNvPr>
          <p:cNvSpPr txBox="1"/>
          <p:nvPr/>
        </p:nvSpPr>
        <p:spPr>
          <a:xfrm>
            <a:off x="6851152" y="1765664"/>
            <a:ext cx="13714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1" spc="-35" dirty="0">
                <a:solidFill>
                  <a:srgbClr val="FFFFFF"/>
                </a:solidFill>
                <a:latin typeface="Montserrat Thin" pitchFamily="2" charset="0"/>
              </a:rPr>
              <a:t>Ética</a:t>
            </a:r>
            <a:endParaRPr sz="1200" dirty="0">
              <a:latin typeface="Montserrat Thin" pitchFamily="2" charset="0"/>
            </a:endParaRPr>
          </a:p>
        </p:txBody>
      </p:sp>
      <p:sp>
        <p:nvSpPr>
          <p:cNvPr id="2" name="Google Shape;114;p1">
            <a:extLst>
              <a:ext uri="{FF2B5EF4-FFF2-40B4-BE49-F238E27FC236}">
                <a16:creationId xmlns:a16="http://schemas.microsoft.com/office/drawing/2014/main" id="{2D4B9A80-0192-9424-5C92-CD47C275CF0C}"/>
              </a:ext>
            </a:extLst>
          </p:cNvPr>
          <p:cNvSpPr txBox="1"/>
          <p:nvPr/>
        </p:nvSpPr>
        <p:spPr>
          <a:xfrm>
            <a:off x="24619" y="224270"/>
            <a:ext cx="4439027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pt-BR" sz="2400" b="1" i="0" u="none" strike="noStrike" cap="none" dirty="0">
                <a:solidFill>
                  <a:schemeClr val="bg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Exemplo 4 - Definir uma função para converter </a:t>
            </a:r>
            <a:r>
              <a:rPr lang="pt-BR" sz="2400" b="1" i="0" u="none" strike="noStrike" cap="none" dirty="0" err="1">
                <a:solidFill>
                  <a:schemeClr val="bg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Knots</a:t>
            </a:r>
            <a:r>
              <a:rPr lang="pt-BR" sz="2400" b="1" i="0" u="none" strike="noStrike" cap="none" dirty="0">
                <a:solidFill>
                  <a:schemeClr val="bg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 para Km/h</a:t>
            </a:r>
            <a:endParaRPr lang="pt-BR" sz="2400" b="0" i="0" u="none" strike="noStrike" cap="none" dirty="0">
              <a:solidFill>
                <a:schemeClr val="bg1"/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1E22643-EE96-BB49-F22C-ECFE80296FDF}"/>
              </a:ext>
            </a:extLst>
          </p:cNvPr>
          <p:cNvSpPr txBox="1"/>
          <p:nvPr/>
        </p:nvSpPr>
        <p:spPr>
          <a:xfrm>
            <a:off x="95370" y="1709740"/>
            <a:ext cx="43682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buFont typeface="Courier New" panose="02070309020205020404" pitchFamily="49" charset="0"/>
              <a:buChar char="o"/>
            </a:pPr>
            <a:r>
              <a:rPr lang="pt-BR" b="0" i="0" dirty="0">
                <a:solidFill>
                  <a:schemeClr val="bg1"/>
                </a:solidFill>
                <a:effectLst/>
                <a:latin typeface="Montserrat Thin" pitchFamily="2" charset="0"/>
              </a:rPr>
              <a:t>Código exemplo para converter velocidade de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Montserrat Thin" pitchFamily="2" charset="0"/>
              </a:rPr>
              <a:t>Knots</a:t>
            </a:r>
            <a:r>
              <a:rPr lang="pt-BR" b="0" i="0" dirty="0">
                <a:solidFill>
                  <a:schemeClr val="bg1"/>
                </a:solidFill>
                <a:effectLst/>
                <a:latin typeface="Montserrat Thin" pitchFamily="2" charset="0"/>
              </a:rPr>
              <a:t> para Km/h</a:t>
            </a:r>
          </a:p>
          <a:p>
            <a:pPr marL="285750" indent="-285750" algn="just" fontAlgn="base">
              <a:buFont typeface="Courier New" panose="02070309020205020404" pitchFamily="49" charset="0"/>
              <a:buChar char="o"/>
            </a:pPr>
            <a:r>
              <a:rPr lang="pt-BR" b="0" i="0" dirty="0">
                <a:solidFill>
                  <a:schemeClr val="bg1"/>
                </a:solidFill>
                <a:effectLst/>
                <a:latin typeface="Montserrat Thin" pitchFamily="2" charset="0"/>
              </a:rPr>
              <a:t>Utilização de uma função e uma constante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7677A09-44B2-B163-BF47-014F1CAAA526}"/>
              </a:ext>
            </a:extLst>
          </p:cNvPr>
          <p:cNvSpPr txBox="1"/>
          <p:nvPr/>
        </p:nvSpPr>
        <p:spPr>
          <a:xfrm>
            <a:off x="4633781" y="1486123"/>
            <a:ext cx="436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buFont typeface="Courier New" panose="02070309020205020404" pitchFamily="49" charset="0"/>
              <a:buChar char="o"/>
            </a:pPr>
            <a:r>
              <a:rPr lang="pt-BR" b="0" i="0" dirty="0">
                <a:solidFill>
                  <a:srgbClr val="21A9B1"/>
                </a:solidFill>
                <a:effectLst/>
                <a:latin typeface="Montserrat Thin" pitchFamily="2" charset="0"/>
              </a:rPr>
              <a:t>Retorno do valor convertido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42A8B5-3C36-197D-5BBC-0A2FB81EC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200" y="2829453"/>
            <a:ext cx="4692891" cy="19749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6A8F31D-90EA-9621-4DD7-E965E9E1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60" y="4404333"/>
            <a:ext cx="1346269" cy="40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16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08732E8C-5594-213A-1C07-3AD74A6207EE}"/>
              </a:ext>
            </a:extLst>
          </p:cNvPr>
          <p:cNvSpPr/>
          <p:nvPr/>
        </p:nvSpPr>
        <p:spPr>
          <a:xfrm>
            <a:off x="-4012" y="0"/>
            <a:ext cx="4567043" cy="5143500"/>
          </a:xfrm>
          <a:prstGeom prst="rect">
            <a:avLst/>
          </a:prstGeom>
          <a:solidFill>
            <a:srgbClr val="21A9B1"/>
          </a:solidFill>
          <a:ln>
            <a:solidFill>
              <a:srgbClr val="21A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object 21"/>
          <p:cNvSpPr txBox="1"/>
          <p:nvPr/>
        </p:nvSpPr>
        <p:spPr>
          <a:xfrm>
            <a:off x="5591482" y="3448000"/>
            <a:ext cx="113732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100" b="1" spc="-25" dirty="0">
                <a:solidFill>
                  <a:srgbClr val="FFFFFF"/>
                </a:solidFill>
                <a:latin typeface="Montserrat Thin" pitchFamily="2" charset="0"/>
              </a:rPr>
              <a:t>Transparência</a:t>
            </a:r>
            <a:endParaRPr sz="1100" dirty="0">
              <a:latin typeface="Montserrat Thin" pitchFamily="2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12848" y="3434773"/>
            <a:ext cx="110660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1" spc="-35" dirty="0">
                <a:solidFill>
                  <a:srgbClr val="FFFFFF"/>
                </a:solidFill>
                <a:latin typeface="Montserrat Thin" pitchFamily="2" charset="0"/>
              </a:rPr>
              <a:t>Profissionalismo</a:t>
            </a:r>
            <a:endParaRPr sz="1200" dirty="0">
              <a:latin typeface="Montserrat Thin" pitchFamily="2" charset="0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E476F9C3-E142-2C97-A6BB-C2BD0B9849C6}"/>
              </a:ext>
            </a:extLst>
          </p:cNvPr>
          <p:cNvSpPr txBox="1"/>
          <p:nvPr/>
        </p:nvSpPr>
        <p:spPr>
          <a:xfrm>
            <a:off x="6851152" y="1765664"/>
            <a:ext cx="13714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1" spc="-35" dirty="0">
                <a:solidFill>
                  <a:srgbClr val="FFFFFF"/>
                </a:solidFill>
                <a:latin typeface="Montserrat Thin" pitchFamily="2" charset="0"/>
              </a:rPr>
              <a:t>Ética</a:t>
            </a:r>
            <a:endParaRPr sz="1200" dirty="0">
              <a:latin typeface="Montserrat Thin" pitchFamily="2" charset="0"/>
            </a:endParaRPr>
          </a:p>
        </p:txBody>
      </p:sp>
      <p:sp>
        <p:nvSpPr>
          <p:cNvPr id="2" name="Google Shape;114;p1">
            <a:extLst>
              <a:ext uri="{FF2B5EF4-FFF2-40B4-BE49-F238E27FC236}">
                <a16:creationId xmlns:a16="http://schemas.microsoft.com/office/drawing/2014/main" id="{2D4B9A80-0192-9424-5C92-CD47C275CF0C}"/>
              </a:ext>
            </a:extLst>
          </p:cNvPr>
          <p:cNvSpPr txBox="1"/>
          <p:nvPr/>
        </p:nvSpPr>
        <p:spPr>
          <a:xfrm>
            <a:off x="24619" y="224270"/>
            <a:ext cx="4439027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pt-BR" sz="2400" b="1" i="0" u="none" strike="noStrike" cap="none" dirty="0">
                <a:solidFill>
                  <a:schemeClr val="bg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Exemplo 5 - Definir uma função para converter Pés para Metros</a:t>
            </a:r>
            <a:endParaRPr lang="pt-BR" sz="2400" b="0" i="0" u="none" strike="noStrike" cap="none" dirty="0">
              <a:solidFill>
                <a:schemeClr val="bg1"/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1E22643-EE96-BB49-F22C-ECFE80296FDF}"/>
              </a:ext>
            </a:extLst>
          </p:cNvPr>
          <p:cNvSpPr txBox="1"/>
          <p:nvPr/>
        </p:nvSpPr>
        <p:spPr>
          <a:xfrm>
            <a:off x="95370" y="1709740"/>
            <a:ext cx="43682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buFont typeface="Courier New" panose="02070309020205020404" pitchFamily="49" charset="0"/>
              <a:buChar char="o"/>
            </a:pPr>
            <a:r>
              <a:rPr lang="pt-BR" b="0" i="0" dirty="0">
                <a:solidFill>
                  <a:schemeClr val="bg1"/>
                </a:solidFill>
                <a:effectLst/>
                <a:latin typeface="Montserrat Thin" pitchFamily="2" charset="0"/>
              </a:rPr>
              <a:t>Código exemplo para converter uma medida de pés para metros</a:t>
            </a:r>
          </a:p>
          <a:p>
            <a:pPr marL="285750" indent="-285750" algn="just" fontAlgn="base">
              <a:buFont typeface="Courier New" panose="02070309020205020404" pitchFamily="49" charset="0"/>
              <a:buChar char="o"/>
            </a:pPr>
            <a:r>
              <a:rPr lang="pt-BR" b="0" i="0" dirty="0">
                <a:solidFill>
                  <a:schemeClr val="bg1"/>
                </a:solidFill>
                <a:effectLst/>
                <a:latin typeface="Montserrat Thin" pitchFamily="2" charset="0"/>
              </a:rPr>
              <a:t>Utilização de uma função e uma constante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7677A09-44B2-B163-BF47-014F1CAAA526}"/>
              </a:ext>
            </a:extLst>
          </p:cNvPr>
          <p:cNvSpPr txBox="1"/>
          <p:nvPr/>
        </p:nvSpPr>
        <p:spPr>
          <a:xfrm>
            <a:off x="4633781" y="1486123"/>
            <a:ext cx="436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buFont typeface="Courier New" panose="02070309020205020404" pitchFamily="49" charset="0"/>
              <a:buChar char="o"/>
            </a:pPr>
            <a:r>
              <a:rPr lang="pt-BR" b="0" i="0" dirty="0">
                <a:solidFill>
                  <a:srgbClr val="21A9B1"/>
                </a:solidFill>
                <a:effectLst/>
                <a:latin typeface="Montserrat Thin" pitchFamily="2" charset="0"/>
              </a:rPr>
              <a:t>Retorno do valor convertido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12788CB-163D-ED3E-93CD-B8D7D7987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694" y="2784433"/>
            <a:ext cx="4362674" cy="168283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B08AC91-4608-59F1-BF90-CCB0C8382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421" y="4105300"/>
            <a:ext cx="1378021" cy="36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52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08732E8C-5594-213A-1C07-3AD74A6207EE}"/>
              </a:ext>
            </a:extLst>
          </p:cNvPr>
          <p:cNvSpPr/>
          <p:nvPr/>
        </p:nvSpPr>
        <p:spPr>
          <a:xfrm>
            <a:off x="-4012" y="0"/>
            <a:ext cx="4567043" cy="5143500"/>
          </a:xfrm>
          <a:prstGeom prst="rect">
            <a:avLst/>
          </a:prstGeom>
          <a:solidFill>
            <a:srgbClr val="21A9B1"/>
          </a:solidFill>
          <a:ln>
            <a:solidFill>
              <a:srgbClr val="21A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object 21"/>
          <p:cNvSpPr txBox="1"/>
          <p:nvPr/>
        </p:nvSpPr>
        <p:spPr>
          <a:xfrm>
            <a:off x="5591482" y="3448000"/>
            <a:ext cx="113732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100" b="1" spc="-25" dirty="0">
                <a:solidFill>
                  <a:srgbClr val="FFFFFF"/>
                </a:solidFill>
                <a:latin typeface="Montserrat Thin" pitchFamily="2" charset="0"/>
              </a:rPr>
              <a:t>Transparência</a:t>
            </a:r>
            <a:endParaRPr sz="1100" dirty="0">
              <a:latin typeface="Montserrat Thin" pitchFamily="2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12848" y="3434773"/>
            <a:ext cx="110660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1" spc="-35" dirty="0">
                <a:solidFill>
                  <a:srgbClr val="FFFFFF"/>
                </a:solidFill>
                <a:latin typeface="Montserrat Thin" pitchFamily="2" charset="0"/>
              </a:rPr>
              <a:t>Profissionalismo</a:t>
            </a:r>
            <a:endParaRPr sz="1200" dirty="0">
              <a:latin typeface="Montserrat Thin" pitchFamily="2" charset="0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E476F9C3-E142-2C97-A6BB-C2BD0B9849C6}"/>
              </a:ext>
            </a:extLst>
          </p:cNvPr>
          <p:cNvSpPr txBox="1"/>
          <p:nvPr/>
        </p:nvSpPr>
        <p:spPr>
          <a:xfrm>
            <a:off x="6851152" y="1765664"/>
            <a:ext cx="13714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1" spc="-35" dirty="0">
                <a:solidFill>
                  <a:srgbClr val="FFFFFF"/>
                </a:solidFill>
                <a:latin typeface="Montserrat Thin" pitchFamily="2" charset="0"/>
              </a:rPr>
              <a:t>Ética</a:t>
            </a:r>
            <a:endParaRPr sz="1200" dirty="0">
              <a:latin typeface="Montserrat Thin" pitchFamily="2" charset="0"/>
            </a:endParaRPr>
          </a:p>
        </p:txBody>
      </p:sp>
      <p:sp>
        <p:nvSpPr>
          <p:cNvPr id="2" name="Google Shape;114;p1">
            <a:extLst>
              <a:ext uri="{FF2B5EF4-FFF2-40B4-BE49-F238E27FC236}">
                <a16:creationId xmlns:a16="http://schemas.microsoft.com/office/drawing/2014/main" id="{2D4B9A80-0192-9424-5C92-CD47C275CF0C}"/>
              </a:ext>
            </a:extLst>
          </p:cNvPr>
          <p:cNvSpPr txBox="1"/>
          <p:nvPr/>
        </p:nvSpPr>
        <p:spPr>
          <a:xfrm>
            <a:off x="24619" y="224270"/>
            <a:ext cx="4439027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pt-BR" sz="2400" b="1" i="0" u="none" strike="noStrike" cap="none" dirty="0">
                <a:solidFill>
                  <a:schemeClr val="bg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Exemplo 6 - Definir uma função para calcular </a:t>
            </a:r>
            <a:r>
              <a:rPr lang="pt-BR" sz="2400" b="1" i="0" u="none" strike="noStrike" cap="none" dirty="0" err="1">
                <a:solidFill>
                  <a:schemeClr val="bg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Heading</a:t>
            </a:r>
            <a:endParaRPr lang="pt-BR" sz="2400" b="0" i="0" u="none" strike="noStrike" cap="none" dirty="0">
              <a:solidFill>
                <a:schemeClr val="bg1"/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1E22643-EE96-BB49-F22C-ECFE80296FDF}"/>
              </a:ext>
            </a:extLst>
          </p:cNvPr>
          <p:cNvSpPr txBox="1"/>
          <p:nvPr/>
        </p:nvSpPr>
        <p:spPr>
          <a:xfrm>
            <a:off x="95370" y="1709740"/>
            <a:ext cx="43682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buFont typeface="Courier New" panose="02070309020205020404" pitchFamily="49" charset="0"/>
              <a:buChar char="o"/>
            </a:pPr>
            <a:r>
              <a:rPr lang="pt-BR" b="0" i="0" dirty="0">
                <a:solidFill>
                  <a:schemeClr val="bg1"/>
                </a:solidFill>
                <a:effectLst/>
                <a:latin typeface="Montserrat Thin" pitchFamily="2" charset="0"/>
              </a:rPr>
              <a:t>Código exemplo para calcular 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Montserrat Thin" pitchFamily="2" charset="0"/>
              </a:rPr>
              <a:t>Heading</a:t>
            </a:r>
            <a:r>
              <a:rPr lang="pt-BR" b="0" i="0" dirty="0">
                <a:solidFill>
                  <a:schemeClr val="bg1"/>
                </a:solidFill>
                <a:effectLst/>
                <a:latin typeface="Montserrat Thin" pitchFamily="2" charset="0"/>
              </a:rPr>
              <a:t> entre dois pontos geográficos</a:t>
            </a:r>
          </a:p>
          <a:p>
            <a:pPr marL="285750" indent="-285750" algn="just" fontAlgn="base">
              <a:buFont typeface="Courier New" panose="02070309020205020404" pitchFamily="49" charset="0"/>
              <a:buChar char="o"/>
            </a:pPr>
            <a:r>
              <a:rPr lang="pt-BR" b="0" i="0" dirty="0">
                <a:solidFill>
                  <a:schemeClr val="bg1"/>
                </a:solidFill>
                <a:effectLst/>
                <a:latin typeface="Montserrat Thin" pitchFamily="2" charset="0"/>
              </a:rPr>
              <a:t>Utilização de fórmulas trigonométricas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7677A09-44B2-B163-BF47-014F1CAAA526}"/>
              </a:ext>
            </a:extLst>
          </p:cNvPr>
          <p:cNvSpPr txBox="1"/>
          <p:nvPr/>
        </p:nvSpPr>
        <p:spPr>
          <a:xfrm>
            <a:off x="4633781" y="1486123"/>
            <a:ext cx="436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buFont typeface="Courier New" panose="02070309020205020404" pitchFamily="49" charset="0"/>
              <a:buChar char="o"/>
            </a:pPr>
            <a:r>
              <a:rPr lang="pt-BR" b="0" i="0" dirty="0">
                <a:solidFill>
                  <a:srgbClr val="21A9B1"/>
                </a:solidFill>
                <a:effectLst/>
                <a:latin typeface="Montserrat Thin" pitchFamily="2" charset="0"/>
              </a:rPr>
              <a:t>Retorno do valor calculado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B439EE-D104-BB6F-2C4D-C9755DE4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81" y="2673933"/>
            <a:ext cx="6654271" cy="228599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4A557B3-BF06-163D-25BF-6FC45570F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52" y="4585255"/>
            <a:ext cx="1797142" cy="3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96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/>
          <p:nvPr/>
        </p:nvSpPr>
        <p:spPr>
          <a:xfrm>
            <a:off x="1589825" y="4328159"/>
            <a:ext cx="7561040" cy="817827"/>
          </a:xfrm>
          <a:custGeom>
            <a:avLst/>
            <a:gdLst/>
            <a:ahLst/>
            <a:cxnLst/>
            <a:rect l="l" t="t" r="r" b="b"/>
            <a:pathLst>
              <a:path w="12195226" h="4411091" extrusionOk="0">
                <a:moveTo>
                  <a:pt x="12195227" y="0"/>
                </a:moveTo>
                <a:lnTo>
                  <a:pt x="12195227" y="4411092"/>
                </a:lnTo>
                <a:lnTo>
                  <a:pt x="3303" y="4411092"/>
                </a:lnTo>
                <a:lnTo>
                  <a:pt x="0" y="4382744"/>
                </a:lnTo>
                <a:cubicBezTo>
                  <a:pt x="0" y="4382744"/>
                  <a:pt x="2774045" y="4100722"/>
                  <a:pt x="5027145" y="2075252"/>
                </a:cubicBezTo>
                <a:cubicBezTo>
                  <a:pt x="6668571" y="599536"/>
                  <a:pt x="9572679" y="106939"/>
                  <a:pt x="12195227" y="0"/>
                </a:cubicBezTo>
                <a:close/>
              </a:path>
            </a:pathLst>
          </a:custGeom>
          <a:solidFill>
            <a:srgbClr val="33475B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Montserrat Thin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object 10">
            <a:extLst>
              <a:ext uri="{FF2B5EF4-FFF2-40B4-BE49-F238E27FC236}">
                <a16:creationId xmlns:a16="http://schemas.microsoft.com/office/drawing/2014/main" id="{EB7817EE-005B-9124-5860-C3001FE6BAF6}"/>
              </a:ext>
            </a:extLst>
          </p:cNvPr>
          <p:cNvSpPr/>
          <p:nvPr/>
        </p:nvSpPr>
        <p:spPr>
          <a:xfrm>
            <a:off x="0" y="0"/>
            <a:ext cx="263525" cy="4850130"/>
          </a:xfrm>
          <a:custGeom>
            <a:avLst/>
            <a:gdLst/>
            <a:ahLst/>
            <a:cxnLst/>
            <a:rect l="l" t="t" r="r" b="b"/>
            <a:pathLst>
              <a:path w="263525" h="4850130">
                <a:moveTo>
                  <a:pt x="216524" y="4849575"/>
                </a:moveTo>
                <a:lnTo>
                  <a:pt x="0" y="4849575"/>
                </a:lnTo>
                <a:lnTo>
                  <a:pt x="0" y="0"/>
                </a:lnTo>
                <a:lnTo>
                  <a:pt x="262924" y="0"/>
                </a:lnTo>
                <a:lnTo>
                  <a:pt x="262924" y="4803174"/>
                </a:lnTo>
                <a:lnTo>
                  <a:pt x="242267" y="4841779"/>
                </a:lnTo>
                <a:lnTo>
                  <a:pt x="216524" y="4849575"/>
                </a:lnTo>
                <a:close/>
              </a:path>
            </a:pathLst>
          </a:custGeom>
          <a:solidFill>
            <a:srgbClr val="21A8B3"/>
          </a:solidFill>
          <a:ln>
            <a:solidFill>
              <a:srgbClr val="21A8B3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B0F0"/>
              </a:solidFill>
              <a:latin typeface="Montserrat Thin" pitchFamily="2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D3EA3451-EC84-15AA-653F-3DBD63A5A070}"/>
              </a:ext>
            </a:extLst>
          </p:cNvPr>
          <p:cNvSpPr/>
          <p:nvPr/>
        </p:nvSpPr>
        <p:spPr>
          <a:xfrm>
            <a:off x="0" y="4849574"/>
            <a:ext cx="263525" cy="294005"/>
          </a:xfrm>
          <a:custGeom>
            <a:avLst/>
            <a:gdLst/>
            <a:ahLst/>
            <a:cxnLst/>
            <a:rect l="l" t="t" r="r" b="b"/>
            <a:pathLst>
              <a:path w="263525" h="294004">
                <a:moveTo>
                  <a:pt x="262924" y="293924"/>
                </a:moveTo>
                <a:lnTo>
                  <a:pt x="0" y="293924"/>
                </a:lnTo>
                <a:lnTo>
                  <a:pt x="0" y="0"/>
                </a:lnTo>
                <a:lnTo>
                  <a:pt x="174978" y="0"/>
                </a:lnTo>
                <a:lnTo>
                  <a:pt x="192216" y="1705"/>
                </a:lnTo>
                <a:lnTo>
                  <a:pt x="237166" y="25758"/>
                </a:lnTo>
                <a:lnTo>
                  <a:pt x="261219" y="70709"/>
                </a:lnTo>
                <a:lnTo>
                  <a:pt x="262924" y="87946"/>
                </a:lnTo>
                <a:lnTo>
                  <a:pt x="262924" y="2939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Montserrat Thin" pitchFamily="2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388EDB9-3FF5-1F62-123D-84F0EB933F08}"/>
              </a:ext>
            </a:extLst>
          </p:cNvPr>
          <p:cNvSpPr/>
          <p:nvPr/>
        </p:nvSpPr>
        <p:spPr>
          <a:xfrm>
            <a:off x="0" y="4849495"/>
            <a:ext cx="263525" cy="294005"/>
          </a:xfrm>
          <a:custGeom>
            <a:avLst/>
            <a:gdLst/>
            <a:ahLst/>
            <a:cxnLst/>
            <a:rect l="l" t="t" r="r" b="b"/>
            <a:pathLst>
              <a:path w="263525" h="294004">
                <a:moveTo>
                  <a:pt x="262924" y="293924"/>
                </a:moveTo>
                <a:lnTo>
                  <a:pt x="0" y="293924"/>
                </a:lnTo>
                <a:lnTo>
                  <a:pt x="0" y="0"/>
                </a:lnTo>
                <a:lnTo>
                  <a:pt x="174978" y="0"/>
                </a:lnTo>
                <a:lnTo>
                  <a:pt x="192216" y="1705"/>
                </a:lnTo>
                <a:lnTo>
                  <a:pt x="237166" y="25758"/>
                </a:lnTo>
                <a:lnTo>
                  <a:pt x="261219" y="70709"/>
                </a:lnTo>
                <a:lnTo>
                  <a:pt x="262924" y="87946"/>
                </a:lnTo>
                <a:lnTo>
                  <a:pt x="262924" y="293924"/>
                </a:lnTo>
                <a:close/>
              </a:path>
            </a:pathLst>
          </a:custGeom>
          <a:solidFill>
            <a:srgbClr val="202C44"/>
          </a:solidFill>
        </p:spPr>
        <p:txBody>
          <a:bodyPr wrap="square" lIns="0" tIns="0" rIns="0" bIns="0" rtlCol="0"/>
          <a:lstStyle/>
          <a:p>
            <a:endParaRPr dirty="0">
              <a:latin typeface="Montserrat Thin" pitchFamily="2" charset="0"/>
            </a:endParaRPr>
          </a:p>
        </p:txBody>
      </p:sp>
      <p:sp>
        <p:nvSpPr>
          <p:cNvPr id="6" name="Google Shape;130;p2">
            <a:extLst>
              <a:ext uri="{FF2B5EF4-FFF2-40B4-BE49-F238E27FC236}">
                <a16:creationId xmlns:a16="http://schemas.microsoft.com/office/drawing/2014/main" id="{EDF7126B-1C1B-BE35-30DB-E10902CCA20E}"/>
              </a:ext>
            </a:extLst>
          </p:cNvPr>
          <p:cNvSpPr txBox="1"/>
          <p:nvPr/>
        </p:nvSpPr>
        <p:spPr>
          <a:xfrm>
            <a:off x="353298" y="0"/>
            <a:ext cx="7141515" cy="81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54700" bIns="45725" anchor="ctr" anchorCtr="0">
            <a:noAutofit/>
          </a:bodyPr>
          <a:lstStyle/>
          <a:p>
            <a:pPr lvl="1">
              <a:buSzPts val="3900"/>
            </a:pPr>
            <a:r>
              <a:rPr lang="pt-BR" sz="2400" b="1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Considerações finais</a:t>
            </a:r>
            <a:endParaRPr lang="pt-BR" sz="3900" b="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114;p1">
            <a:extLst>
              <a:ext uri="{FF2B5EF4-FFF2-40B4-BE49-F238E27FC236}">
                <a16:creationId xmlns:a16="http://schemas.microsoft.com/office/drawing/2014/main" id="{DF7049DC-4D0F-8506-170C-F679B2DCE220}"/>
              </a:ext>
            </a:extLst>
          </p:cNvPr>
          <p:cNvSpPr txBox="1"/>
          <p:nvPr/>
        </p:nvSpPr>
        <p:spPr>
          <a:xfrm>
            <a:off x="353298" y="812731"/>
            <a:ext cx="8437404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pt-BR" sz="12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A linguagem </a:t>
            </a:r>
            <a:r>
              <a:rPr lang="pt-BR" sz="1200" i="0" u="none" strike="noStrike" cap="none" dirty="0" err="1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AviationScript</a:t>
            </a:r>
            <a:r>
              <a:rPr lang="pt-BR" sz="12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 foi desenvolvida com o objetivo de facilitar a criação e execução de rotas e instruções para aeronaves. Ela oferece uma sintaxe simples e intuitiva, permitindo que os usuários definam aeronaves, rotas, </a:t>
            </a:r>
            <a:r>
              <a:rPr lang="pt-BR" sz="1200" i="0" u="none" strike="noStrike" cap="none" dirty="0" err="1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waypoints</a:t>
            </a:r>
            <a:r>
              <a:rPr lang="pt-BR" sz="12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 e outras operações relacionadas à aviação.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pt-BR" sz="120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pt-BR" sz="12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Embora a </a:t>
            </a:r>
            <a:r>
              <a:rPr lang="pt-BR" sz="1200" i="0" u="none" strike="noStrike" cap="none" dirty="0" err="1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AviationScript</a:t>
            </a:r>
            <a:r>
              <a:rPr lang="pt-BR" sz="12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 tenha sido apresentada como uma linguagem de programação em sua forma atual, existem oportunidades de expansão e aprimoramento. Por exemplo, poderia ser explorada a integração com APIs de serviços de aviação, como dados de tráfego aéreo em tempo real ou informações meteorológicas, permitindo que os usuários obtenham informações atualizadas durante a execução das rotas.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pt-BR" sz="1200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pt-BR" sz="12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No geral, a </a:t>
            </a:r>
            <a:r>
              <a:rPr lang="pt-BR" sz="1200" i="0" u="none" strike="noStrike" cap="none" dirty="0" err="1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AviationScript</a:t>
            </a:r>
            <a:r>
              <a:rPr lang="pt-BR" sz="12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 é uma linguagem que combina a aviação com a programação, permitindo que os entusiastas da aviação, pilotos, controladores de tráfego aéreo e desenvolvedores explorem a criação e execução de rotas e instruções para aeronaves de forma mais intuitiva e eficiente. Com sua sintaxe simples e recursos específicos para a aviação, a </a:t>
            </a:r>
            <a:r>
              <a:rPr lang="pt-BR" sz="1200" i="0" u="none" strike="noStrike" cap="none" dirty="0" err="1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AviationScript</a:t>
            </a:r>
            <a:r>
              <a:rPr lang="pt-BR" sz="12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 abre caminho para uma maior automação e otimização dos processos envolvidos na aviação.</a:t>
            </a:r>
          </a:p>
        </p:txBody>
      </p:sp>
    </p:spTree>
    <p:extLst>
      <p:ext uri="{BB962C8B-B14F-4D97-AF65-F5344CB8AC3E}">
        <p14:creationId xmlns:p14="http://schemas.microsoft.com/office/powerpoint/2010/main" val="1024444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0200" y="1649867"/>
            <a:ext cx="210185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BR" sz="1400" spc="-10" dirty="0">
                <a:solidFill>
                  <a:srgbClr val="FFFFFF"/>
                </a:solidFill>
                <a:latin typeface="Montserrat Thin" pitchFamily="2" charset="0"/>
                <a:cs typeface="Microsoft Sans Serif"/>
              </a:rPr>
              <a:t>Helder Viana</a:t>
            </a:r>
            <a:br>
              <a:rPr lang="pt-BR" sz="1400" spc="-10" dirty="0">
                <a:solidFill>
                  <a:srgbClr val="FFFFFF"/>
                </a:solidFill>
                <a:latin typeface="Montserrat Thin" pitchFamily="2" charset="0"/>
                <a:cs typeface="Microsoft Sans Serif"/>
              </a:rPr>
            </a:br>
            <a:r>
              <a:rPr lang="pt-BR" sz="900" dirty="0">
                <a:solidFill>
                  <a:srgbClr val="FFFFFF"/>
                </a:solidFill>
                <a:latin typeface="Montserrat Thin" pitchFamily="2" charset="0"/>
                <a:cs typeface="Microsoft Sans Serif"/>
              </a:rPr>
              <a:t>helder.viana@casadoprecatório.com.br</a:t>
            </a:r>
            <a:r>
              <a:rPr sz="900" spc="-360" dirty="0">
                <a:solidFill>
                  <a:srgbClr val="FFFFFF"/>
                </a:solidFill>
                <a:latin typeface="Montserrat Thin" pitchFamily="2" charset="0"/>
                <a:cs typeface="Microsoft Sans Serif"/>
              </a:rPr>
              <a:t> </a:t>
            </a:r>
            <a:br>
              <a:rPr lang="pt-BR" sz="1400" spc="-360" dirty="0">
                <a:solidFill>
                  <a:srgbClr val="FFFFFF"/>
                </a:solidFill>
                <a:latin typeface="Montserrat Thin" pitchFamily="2" charset="0"/>
                <a:cs typeface="Microsoft Sans Serif"/>
              </a:rPr>
            </a:br>
            <a:r>
              <a:rPr lang="pt-BR" sz="1400" spc="40" dirty="0">
                <a:solidFill>
                  <a:srgbClr val="FFFFFF"/>
                </a:solidFill>
                <a:latin typeface="Montserrat Thin" pitchFamily="2" charset="0"/>
                <a:cs typeface="Microsoft Sans Serif"/>
              </a:rPr>
              <a:t>W</a:t>
            </a:r>
            <a:r>
              <a:rPr sz="1400" spc="40" dirty="0">
                <a:solidFill>
                  <a:srgbClr val="FFFFFF"/>
                </a:solidFill>
                <a:latin typeface="Montserrat Thin" pitchFamily="2" charset="0"/>
                <a:cs typeface="Microsoft Sans Serif"/>
              </a:rPr>
              <a:t>hats</a:t>
            </a:r>
            <a:r>
              <a:rPr sz="1400" spc="-25" dirty="0">
                <a:solidFill>
                  <a:srgbClr val="FFFFFF"/>
                </a:solidFill>
                <a:latin typeface="Montserrat Thin" pitchFamily="2" charset="0"/>
                <a:cs typeface="Microsoft Sans Serif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Montserrat Thin" pitchFamily="2" charset="0"/>
                <a:cs typeface="Microsoft Sans Serif"/>
              </a:rPr>
              <a:t>(11)</a:t>
            </a:r>
            <a:r>
              <a:rPr sz="1400" spc="-20" dirty="0">
                <a:solidFill>
                  <a:srgbClr val="FFFFFF"/>
                </a:solidFill>
                <a:latin typeface="Montserrat Thin" pitchFamily="2" charset="0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ontserrat Thin" pitchFamily="2" charset="0"/>
                <a:cs typeface="Microsoft Sans Serif"/>
              </a:rPr>
              <a:t>94284-2683</a:t>
            </a:r>
            <a:endParaRPr sz="1400" dirty="0">
              <a:latin typeface="Montserrat Thin" pitchFamily="2" charset="0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FFFFFF"/>
                </a:solidFill>
                <a:latin typeface="Montserrat Thin" pitchFamily="2" charset="0"/>
                <a:cs typeface="Microsoft Sans Serif"/>
              </a:rPr>
              <a:t>Tel.:</a:t>
            </a:r>
            <a:r>
              <a:rPr sz="1400" spc="-30" dirty="0">
                <a:solidFill>
                  <a:srgbClr val="FFFFFF"/>
                </a:solidFill>
                <a:latin typeface="Montserrat Thin" pitchFamily="2" charset="0"/>
                <a:cs typeface="Microsoft Sans Serif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Montserrat Thin" pitchFamily="2" charset="0"/>
                <a:cs typeface="Microsoft Sans Serif"/>
              </a:rPr>
              <a:t>(11)</a:t>
            </a:r>
            <a:r>
              <a:rPr sz="1400" spc="-30" dirty="0">
                <a:solidFill>
                  <a:srgbClr val="FFFFFF"/>
                </a:solidFill>
                <a:latin typeface="Montserrat Thin" pitchFamily="2" charset="0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ontserrat Thin" pitchFamily="2" charset="0"/>
                <a:cs typeface="Microsoft Sans Serif"/>
              </a:rPr>
              <a:t>93805-3410</a:t>
            </a:r>
            <a:endParaRPr sz="1400" dirty="0">
              <a:latin typeface="Montserrat Thin" pitchFamily="2" charset="0"/>
              <a:cs typeface="Microsoft Sans Serif"/>
            </a:endParaRPr>
          </a:p>
        </p:txBody>
      </p:sp>
      <p:sp>
        <p:nvSpPr>
          <p:cNvPr id="8" name="Google Shape;583;p14">
            <a:extLst>
              <a:ext uri="{FF2B5EF4-FFF2-40B4-BE49-F238E27FC236}">
                <a16:creationId xmlns:a16="http://schemas.microsoft.com/office/drawing/2014/main" id="{BD1D44F2-1596-F9C1-F78C-751DCE8E0C4D}"/>
              </a:ext>
            </a:extLst>
          </p:cNvPr>
          <p:cNvSpPr/>
          <p:nvPr/>
        </p:nvSpPr>
        <p:spPr>
          <a:xfrm>
            <a:off x="6082760" y="2397871"/>
            <a:ext cx="3061240" cy="2745629"/>
          </a:xfrm>
          <a:custGeom>
            <a:avLst/>
            <a:gdLst/>
            <a:ahLst/>
            <a:cxnLst/>
            <a:rect l="l" t="t" r="r" b="b"/>
            <a:pathLst>
              <a:path w="4081653" h="3660838" extrusionOk="0">
                <a:moveTo>
                  <a:pt x="4081653" y="0"/>
                </a:moveTo>
                <a:lnTo>
                  <a:pt x="4081653" y="3660839"/>
                </a:lnTo>
                <a:lnTo>
                  <a:pt x="0" y="3660839"/>
                </a:lnTo>
                <a:cubicBezTo>
                  <a:pt x="88900" y="3447288"/>
                  <a:pt x="263779" y="3252153"/>
                  <a:pt x="461328" y="3127883"/>
                </a:cubicBezTo>
                <a:cubicBezTo>
                  <a:pt x="831597" y="2894965"/>
                  <a:pt x="1278319" y="2803462"/>
                  <a:pt x="1642173" y="2560701"/>
                </a:cubicBezTo>
                <a:cubicBezTo>
                  <a:pt x="2133981" y="2232660"/>
                  <a:pt x="2411159" y="1676210"/>
                  <a:pt x="2715070" y="1169226"/>
                </a:cubicBezTo>
                <a:cubicBezTo>
                  <a:pt x="3018981" y="662178"/>
                  <a:pt x="3420174" y="147510"/>
                  <a:pt x="3996500" y="16129"/>
                </a:cubicBezTo>
                <a:cubicBezTo>
                  <a:pt x="4024821" y="9652"/>
                  <a:pt x="4053269" y="4318"/>
                  <a:pt x="4081653" y="0"/>
                </a:cubicBezTo>
                <a:close/>
              </a:path>
            </a:pathLst>
          </a:custGeom>
          <a:solidFill>
            <a:srgbClr val="21A9B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Montserrat Thin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B1801F6-EA44-8581-3D86-2E6A78B2B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12" y="1860080"/>
            <a:ext cx="1233375" cy="766921"/>
          </a:xfrm>
        </p:spPr>
        <p:txBody>
          <a:bodyPr/>
          <a:lstStyle/>
          <a:p>
            <a:pPr algn="ctr"/>
            <a:r>
              <a:rPr lang="pt-BR" sz="4800" dirty="0">
                <a:latin typeface="Montserrat Thin" pitchFamily="2" charset="0"/>
              </a:rPr>
              <a:t>FIM</a:t>
            </a:r>
          </a:p>
        </p:txBody>
      </p:sp>
      <p:pic>
        <p:nvPicPr>
          <p:cNvPr id="1026" name="Picture 2" descr="Air, airplane, business, fly, plane, transport icon icon - Free download">
            <a:extLst>
              <a:ext uri="{FF2B5EF4-FFF2-40B4-BE49-F238E27FC236}">
                <a16:creationId xmlns:a16="http://schemas.microsoft.com/office/drawing/2014/main" id="{E7D933A9-1578-2A21-BB73-E1C0BCB14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70" y="1015630"/>
            <a:ext cx="3112238" cy="311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88D39D9-D7AA-195F-8ADE-CDF985568632}"/>
              </a:ext>
            </a:extLst>
          </p:cNvPr>
          <p:cNvSpPr txBox="1"/>
          <p:nvPr/>
        </p:nvSpPr>
        <p:spPr>
          <a:xfrm>
            <a:off x="67377" y="4500453"/>
            <a:ext cx="59877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pt-BR" b="1" dirty="0">
                <a:solidFill>
                  <a:srgbClr val="21A9B1"/>
                </a:solidFill>
                <a:latin typeface="Montserrat Thin" pitchFamily="2" charset="0"/>
              </a:rPr>
              <a:t>GitHub: </a:t>
            </a:r>
            <a:r>
              <a:rPr lang="pt-BR" b="1" dirty="0" err="1">
                <a:hlinkClick r:id="rId4"/>
              </a:rPr>
              <a:t>DaviReisVieira</a:t>
            </a:r>
            <a:r>
              <a:rPr lang="pt-BR" b="1" dirty="0">
                <a:hlinkClick r:id="rId4"/>
              </a:rPr>
              <a:t>/</a:t>
            </a:r>
            <a:r>
              <a:rPr lang="pt-BR" b="1" dirty="0" err="1">
                <a:hlinkClick r:id="rId4"/>
              </a:rPr>
              <a:t>AviationScript-language</a:t>
            </a:r>
            <a:r>
              <a:rPr lang="pt-BR" b="1" dirty="0">
                <a:hlinkClick r:id="rId4"/>
              </a:rPr>
              <a:t> (github.com)</a:t>
            </a:r>
            <a:endParaRPr lang="pt-BR" b="1" dirty="0"/>
          </a:p>
          <a:p>
            <a:pPr algn="just" fontAlgn="base"/>
            <a:r>
              <a:rPr lang="pt-BR" b="1" i="0" dirty="0">
                <a:solidFill>
                  <a:srgbClr val="21A9B1"/>
                </a:solidFill>
                <a:effectLst/>
                <a:latin typeface="Montserrat Thin" pitchFamily="2" charset="0"/>
              </a:rPr>
              <a:t>LinkedIn: </a:t>
            </a:r>
            <a:r>
              <a:rPr lang="pt-BR" dirty="0">
                <a:hlinkClick r:id="rId5"/>
              </a:rPr>
              <a:t>LinkedIn</a:t>
            </a:r>
            <a:endParaRPr lang="pt-BR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/>
          <p:nvPr/>
        </p:nvSpPr>
        <p:spPr>
          <a:xfrm>
            <a:off x="1589825" y="4328159"/>
            <a:ext cx="7561040" cy="817827"/>
          </a:xfrm>
          <a:custGeom>
            <a:avLst/>
            <a:gdLst/>
            <a:ahLst/>
            <a:cxnLst/>
            <a:rect l="l" t="t" r="r" b="b"/>
            <a:pathLst>
              <a:path w="12195226" h="4411091" extrusionOk="0">
                <a:moveTo>
                  <a:pt x="12195227" y="0"/>
                </a:moveTo>
                <a:lnTo>
                  <a:pt x="12195227" y="4411092"/>
                </a:lnTo>
                <a:lnTo>
                  <a:pt x="3303" y="4411092"/>
                </a:lnTo>
                <a:lnTo>
                  <a:pt x="0" y="4382744"/>
                </a:lnTo>
                <a:cubicBezTo>
                  <a:pt x="0" y="4382744"/>
                  <a:pt x="2774045" y="4100722"/>
                  <a:pt x="5027145" y="2075252"/>
                </a:cubicBezTo>
                <a:cubicBezTo>
                  <a:pt x="6668571" y="599536"/>
                  <a:pt x="9572679" y="106939"/>
                  <a:pt x="12195227" y="0"/>
                </a:cubicBezTo>
                <a:close/>
              </a:path>
            </a:pathLst>
          </a:custGeom>
          <a:solidFill>
            <a:srgbClr val="33475B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Montserrat Thin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object 10">
            <a:extLst>
              <a:ext uri="{FF2B5EF4-FFF2-40B4-BE49-F238E27FC236}">
                <a16:creationId xmlns:a16="http://schemas.microsoft.com/office/drawing/2014/main" id="{EB7817EE-005B-9124-5860-C3001FE6BAF6}"/>
              </a:ext>
            </a:extLst>
          </p:cNvPr>
          <p:cNvSpPr/>
          <p:nvPr/>
        </p:nvSpPr>
        <p:spPr>
          <a:xfrm>
            <a:off x="0" y="0"/>
            <a:ext cx="263525" cy="4850130"/>
          </a:xfrm>
          <a:custGeom>
            <a:avLst/>
            <a:gdLst/>
            <a:ahLst/>
            <a:cxnLst/>
            <a:rect l="l" t="t" r="r" b="b"/>
            <a:pathLst>
              <a:path w="263525" h="4850130">
                <a:moveTo>
                  <a:pt x="216524" y="4849575"/>
                </a:moveTo>
                <a:lnTo>
                  <a:pt x="0" y="4849575"/>
                </a:lnTo>
                <a:lnTo>
                  <a:pt x="0" y="0"/>
                </a:lnTo>
                <a:lnTo>
                  <a:pt x="262924" y="0"/>
                </a:lnTo>
                <a:lnTo>
                  <a:pt x="262924" y="4803174"/>
                </a:lnTo>
                <a:lnTo>
                  <a:pt x="242267" y="4841779"/>
                </a:lnTo>
                <a:lnTo>
                  <a:pt x="216524" y="4849575"/>
                </a:lnTo>
                <a:close/>
              </a:path>
            </a:pathLst>
          </a:custGeom>
          <a:solidFill>
            <a:srgbClr val="21A8B3"/>
          </a:solidFill>
          <a:ln>
            <a:solidFill>
              <a:srgbClr val="21A8B3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B0F0"/>
              </a:solidFill>
              <a:latin typeface="Montserrat Thin" pitchFamily="2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D3EA3451-EC84-15AA-653F-3DBD63A5A070}"/>
              </a:ext>
            </a:extLst>
          </p:cNvPr>
          <p:cNvSpPr/>
          <p:nvPr/>
        </p:nvSpPr>
        <p:spPr>
          <a:xfrm>
            <a:off x="0" y="4849574"/>
            <a:ext cx="263525" cy="294005"/>
          </a:xfrm>
          <a:custGeom>
            <a:avLst/>
            <a:gdLst/>
            <a:ahLst/>
            <a:cxnLst/>
            <a:rect l="l" t="t" r="r" b="b"/>
            <a:pathLst>
              <a:path w="263525" h="294004">
                <a:moveTo>
                  <a:pt x="262924" y="293924"/>
                </a:moveTo>
                <a:lnTo>
                  <a:pt x="0" y="293924"/>
                </a:lnTo>
                <a:lnTo>
                  <a:pt x="0" y="0"/>
                </a:lnTo>
                <a:lnTo>
                  <a:pt x="174978" y="0"/>
                </a:lnTo>
                <a:lnTo>
                  <a:pt x="192216" y="1705"/>
                </a:lnTo>
                <a:lnTo>
                  <a:pt x="237166" y="25758"/>
                </a:lnTo>
                <a:lnTo>
                  <a:pt x="261219" y="70709"/>
                </a:lnTo>
                <a:lnTo>
                  <a:pt x="262924" y="87946"/>
                </a:lnTo>
                <a:lnTo>
                  <a:pt x="262924" y="2939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Montserrat Thin" pitchFamily="2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388EDB9-3FF5-1F62-123D-84F0EB933F08}"/>
              </a:ext>
            </a:extLst>
          </p:cNvPr>
          <p:cNvSpPr/>
          <p:nvPr/>
        </p:nvSpPr>
        <p:spPr>
          <a:xfrm>
            <a:off x="0" y="4849495"/>
            <a:ext cx="263525" cy="294005"/>
          </a:xfrm>
          <a:custGeom>
            <a:avLst/>
            <a:gdLst/>
            <a:ahLst/>
            <a:cxnLst/>
            <a:rect l="l" t="t" r="r" b="b"/>
            <a:pathLst>
              <a:path w="263525" h="294004">
                <a:moveTo>
                  <a:pt x="262924" y="293924"/>
                </a:moveTo>
                <a:lnTo>
                  <a:pt x="0" y="293924"/>
                </a:lnTo>
                <a:lnTo>
                  <a:pt x="0" y="0"/>
                </a:lnTo>
                <a:lnTo>
                  <a:pt x="174978" y="0"/>
                </a:lnTo>
                <a:lnTo>
                  <a:pt x="192216" y="1705"/>
                </a:lnTo>
                <a:lnTo>
                  <a:pt x="237166" y="25758"/>
                </a:lnTo>
                <a:lnTo>
                  <a:pt x="261219" y="70709"/>
                </a:lnTo>
                <a:lnTo>
                  <a:pt x="262924" y="87946"/>
                </a:lnTo>
                <a:lnTo>
                  <a:pt x="262924" y="293924"/>
                </a:lnTo>
                <a:close/>
              </a:path>
            </a:pathLst>
          </a:custGeom>
          <a:solidFill>
            <a:srgbClr val="202C44"/>
          </a:solidFill>
        </p:spPr>
        <p:txBody>
          <a:bodyPr wrap="square" lIns="0" tIns="0" rIns="0" bIns="0" rtlCol="0"/>
          <a:lstStyle/>
          <a:p>
            <a:endParaRPr dirty="0">
              <a:latin typeface="Montserrat Thin" pitchFamily="2" charset="0"/>
            </a:endParaRPr>
          </a:p>
        </p:txBody>
      </p:sp>
      <p:sp>
        <p:nvSpPr>
          <p:cNvPr id="6" name="Google Shape;130;p2">
            <a:extLst>
              <a:ext uri="{FF2B5EF4-FFF2-40B4-BE49-F238E27FC236}">
                <a16:creationId xmlns:a16="http://schemas.microsoft.com/office/drawing/2014/main" id="{EDF7126B-1C1B-BE35-30DB-E10902CCA20E}"/>
              </a:ext>
            </a:extLst>
          </p:cNvPr>
          <p:cNvSpPr txBox="1"/>
          <p:nvPr/>
        </p:nvSpPr>
        <p:spPr>
          <a:xfrm>
            <a:off x="353298" y="0"/>
            <a:ext cx="7141515" cy="81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54700" bIns="45725" anchor="ctr" anchorCtr="0">
            <a:noAutofit/>
          </a:bodyPr>
          <a:lstStyle/>
          <a:p>
            <a:pPr lvl="1">
              <a:buSzPts val="3900"/>
            </a:pPr>
            <a:r>
              <a:rPr lang="pt-BR" sz="24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Motivação</a:t>
            </a:r>
            <a:endParaRPr lang="pt-BR" sz="3900" b="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114;p1">
            <a:extLst>
              <a:ext uri="{FF2B5EF4-FFF2-40B4-BE49-F238E27FC236}">
                <a16:creationId xmlns:a16="http://schemas.microsoft.com/office/drawing/2014/main" id="{3B80676A-7A60-2896-4D62-53B996F242BD}"/>
              </a:ext>
            </a:extLst>
          </p:cNvPr>
          <p:cNvSpPr txBox="1"/>
          <p:nvPr/>
        </p:nvSpPr>
        <p:spPr>
          <a:xfrm>
            <a:off x="353298" y="777574"/>
            <a:ext cx="409623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pt-BR" sz="2000" b="1" dirty="0">
                <a:solidFill>
                  <a:srgbClr val="21A9B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Por que </a:t>
            </a:r>
            <a:r>
              <a:rPr lang="pt-BR" sz="2000" b="1" dirty="0" err="1">
                <a:solidFill>
                  <a:srgbClr val="21A9B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AviationScript</a:t>
            </a:r>
            <a:r>
              <a:rPr lang="pt-BR" sz="2000" b="1" dirty="0">
                <a:solidFill>
                  <a:srgbClr val="21A9B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?</a:t>
            </a:r>
          </a:p>
        </p:txBody>
      </p:sp>
      <p:sp>
        <p:nvSpPr>
          <p:cNvPr id="9" name="Google Shape;114;p1">
            <a:extLst>
              <a:ext uri="{FF2B5EF4-FFF2-40B4-BE49-F238E27FC236}">
                <a16:creationId xmlns:a16="http://schemas.microsoft.com/office/drawing/2014/main" id="{37767138-89FB-0FA6-EA65-0CCE4101E711}"/>
              </a:ext>
            </a:extLst>
          </p:cNvPr>
          <p:cNvSpPr txBox="1"/>
          <p:nvPr/>
        </p:nvSpPr>
        <p:spPr>
          <a:xfrm>
            <a:off x="353298" y="1269986"/>
            <a:ext cx="8437404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18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1 - Linguagem voltada para definir rotas e instruções para aeronaves.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pt-BR" sz="180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18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2 - Facilita a programação e a automação de tarefas no contexto da aviação.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pt-BR" sz="180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1800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3 – Adoro aviação desde minha infância, e gostaria de poder envolver este hobby com meu projeto de Lógica de Computação.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endParaRPr lang="pt-BR" sz="180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1800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4 – Gera de forma mais rápida rotas de voo e ajuda em cálculos que precisam ser feitos durante a preparação de voo.</a:t>
            </a:r>
            <a:endParaRPr lang="pt-BR" sz="180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870108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/>
          <p:nvPr/>
        </p:nvSpPr>
        <p:spPr>
          <a:xfrm>
            <a:off x="1589825" y="4328159"/>
            <a:ext cx="7561040" cy="817827"/>
          </a:xfrm>
          <a:custGeom>
            <a:avLst/>
            <a:gdLst/>
            <a:ahLst/>
            <a:cxnLst/>
            <a:rect l="l" t="t" r="r" b="b"/>
            <a:pathLst>
              <a:path w="12195226" h="4411091" extrusionOk="0">
                <a:moveTo>
                  <a:pt x="12195227" y="0"/>
                </a:moveTo>
                <a:lnTo>
                  <a:pt x="12195227" y="4411092"/>
                </a:lnTo>
                <a:lnTo>
                  <a:pt x="3303" y="4411092"/>
                </a:lnTo>
                <a:lnTo>
                  <a:pt x="0" y="4382744"/>
                </a:lnTo>
                <a:cubicBezTo>
                  <a:pt x="0" y="4382744"/>
                  <a:pt x="2774045" y="4100722"/>
                  <a:pt x="5027145" y="2075252"/>
                </a:cubicBezTo>
                <a:cubicBezTo>
                  <a:pt x="6668571" y="599536"/>
                  <a:pt x="9572679" y="106939"/>
                  <a:pt x="12195227" y="0"/>
                </a:cubicBezTo>
                <a:close/>
              </a:path>
            </a:pathLst>
          </a:custGeom>
          <a:solidFill>
            <a:srgbClr val="33475B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Montserrat Thin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object 10">
            <a:extLst>
              <a:ext uri="{FF2B5EF4-FFF2-40B4-BE49-F238E27FC236}">
                <a16:creationId xmlns:a16="http://schemas.microsoft.com/office/drawing/2014/main" id="{EB7817EE-005B-9124-5860-C3001FE6BAF6}"/>
              </a:ext>
            </a:extLst>
          </p:cNvPr>
          <p:cNvSpPr/>
          <p:nvPr/>
        </p:nvSpPr>
        <p:spPr>
          <a:xfrm>
            <a:off x="0" y="0"/>
            <a:ext cx="263525" cy="4850130"/>
          </a:xfrm>
          <a:custGeom>
            <a:avLst/>
            <a:gdLst/>
            <a:ahLst/>
            <a:cxnLst/>
            <a:rect l="l" t="t" r="r" b="b"/>
            <a:pathLst>
              <a:path w="263525" h="4850130">
                <a:moveTo>
                  <a:pt x="216524" y="4849575"/>
                </a:moveTo>
                <a:lnTo>
                  <a:pt x="0" y="4849575"/>
                </a:lnTo>
                <a:lnTo>
                  <a:pt x="0" y="0"/>
                </a:lnTo>
                <a:lnTo>
                  <a:pt x="262924" y="0"/>
                </a:lnTo>
                <a:lnTo>
                  <a:pt x="262924" y="4803174"/>
                </a:lnTo>
                <a:lnTo>
                  <a:pt x="242267" y="4841779"/>
                </a:lnTo>
                <a:lnTo>
                  <a:pt x="216524" y="4849575"/>
                </a:lnTo>
                <a:close/>
              </a:path>
            </a:pathLst>
          </a:custGeom>
          <a:solidFill>
            <a:srgbClr val="21A8B3"/>
          </a:solidFill>
          <a:ln>
            <a:solidFill>
              <a:srgbClr val="21A8B3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B0F0"/>
              </a:solidFill>
              <a:latin typeface="Montserrat Thin" pitchFamily="2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D3EA3451-EC84-15AA-653F-3DBD63A5A070}"/>
              </a:ext>
            </a:extLst>
          </p:cNvPr>
          <p:cNvSpPr/>
          <p:nvPr/>
        </p:nvSpPr>
        <p:spPr>
          <a:xfrm>
            <a:off x="0" y="4849574"/>
            <a:ext cx="263525" cy="294005"/>
          </a:xfrm>
          <a:custGeom>
            <a:avLst/>
            <a:gdLst/>
            <a:ahLst/>
            <a:cxnLst/>
            <a:rect l="l" t="t" r="r" b="b"/>
            <a:pathLst>
              <a:path w="263525" h="294004">
                <a:moveTo>
                  <a:pt x="262924" y="293924"/>
                </a:moveTo>
                <a:lnTo>
                  <a:pt x="0" y="293924"/>
                </a:lnTo>
                <a:lnTo>
                  <a:pt x="0" y="0"/>
                </a:lnTo>
                <a:lnTo>
                  <a:pt x="174978" y="0"/>
                </a:lnTo>
                <a:lnTo>
                  <a:pt x="192216" y="1705"/>
                </a:lnTo>
                <a:lnTo>
                  <a:pt x="237166" y="25758"/>
                </a:lnTo>
                <a:lnTo>
                  <a:pt x="261219" y="70709"/>
                </a:lnTo>
                <a:lnTo>
                  <a:pt x="262924" y="87946"/>
                </a:lnTo>
                <a:lnTo>
                  <a:pt x="262924" y="2939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Montserrat Thin" pitchFamily="2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388EDB9-3FF5-1F62-123D-84F0EB933F08}"/>
              </a:ext>
            </a:extLst>
          </p:cNvPr>
          <p:cNvSpPr/>
          <p:nvPr/>
        </p:nvSpPr>
        <p:spPr>
          <a:xfrm>
            <a:off x="0" y="4849495"/>
            <a:ext cx="263525" cy="294005"/>
          </a:xfrm>
          <a:custGeom>
            <a:avLst/>
            <a:gdLst/>
            <a:ahLst/>
            <a:cxnLst/>
            <a:rect l="l" t="t" r="r" b="b"/>
            <a:pathLst>
              <a:path w="263525" h="294004">
                <a:moveTo>
                  <a:pt x="262924" y="293924"/>
                </a:moveTo>
                <a:lnTo>
                  <a:pt x="0" y="293924"/>
                </a:lnTo>
                <a:lnTo>
                  <a:pt x="0" y="0"/>
                </a:lnTo>
                <a:lnTo>
                  <a:pt x="174978" y="0"/>
                </a:lnTo>
                <a:lnTo>
                  <a:pt x="192216" y="1705"/>
                </a:lnTo>
                <a:lnTo>
                  <a:pt x="237166" y="25758"/>
                </a:lnTo>
                <a:lnTo>
                  <a:pt x="261219" y="70709"/>
                </a:lnTo>
                <a:lnTo>
                  <a:pt x="262924" y="87946"/>
                </a:lnTo>
                <a:lnTo>
                  <a:pt x="262924" y="293924"/>
                </a:lnTo>
                <a:close/>
              </a:path>
            </a:pathLst>
          </a:custGeom>
          <a:solidFill>
            <a:srgbClr val="202C44"/>
          </a:solidFill>
        </p:spPr>
        <p:txBody>
          <a:bodyPr wrap="square" lIns="0" tIns="0" rIns="0" bIns="0" rtlCol="0"/>
          <a:lstStyle/>
          <a:p>
            <a:endParaRPr dirty="0">
              <a:latin typeface="Montserrat Thin" pitchFamily="2" charset="0"/>
            </a:endParaRPr>
          </a:p>
        </p:txBody>
      </p:sp>
      <p:sp>
        <p:nvSpPr>
          <p:cNvPr id="6" name="Google Shape;130;p2">
            <a:extLst>
              <a:ext uri="{FF2B5EF4-FFF2-40B4-BE49-F238E27FC236}">
                <a16:creationId xmlns:a16="http://schemas.microsoft.com/office/drawing/2014/main" id="{EDF7126B-1C1B-BE35-30DB-E10902CCA20E}"/>
              </a:ext>
            </a:extLst>
          </p:cNvPr>
          <p:cNvSpPr txBox="1"/>
          <p:nvPr/>
        </p:nvSpPr>
        <p:spPr>
          <a:xfrm>
            <a:off x="353298" y="0"/>
            <a:ext cx="7141515" cy="81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54700" bIns="45725" anchor="ctr" anchorCtr="0">
            <a:noAutofit/>
          </a:bodyPr>
          <a:lstStyle/>
          <a:p>
            <a:pPr lvl="1">
              <a:buSzPts val="3900"/>
            </a:pPr>
            <a:r>
              <a:rPr lang="pt-BR" sz="2400" b="1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Características</a:t>
            </a:r>
            <a:endParaRPr lang="pt-BR" sz="3900" b="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114;p1">
            <a:extLst>
              <a:ext uri="{FF2B5EF4-FFF2-40B4-BE49-F238E27FC236}">
                <a16:creationId xmlns:a16="http://schemas.microsoft.com/office/drawing/2014/main" id="{3B80676A-7A60-2896-4D62-53B996F242BD}"/>
              </a:ext>
            </a:extLst>
          </p:cNvPr>
          <p:cNvSpPr txBox="1"/>
          <p:nvPr/>
        </p:nvSpPr>
        <p:spPr>
          <a:xfrm>
            <a:off x="353298" y="777574"/>
            <a:ext cx="409623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pt-BR" sz="2000" b="1" i="0" u="none" strike="noStrike" cap="none" dirty="0">
                <a:solidFill>
                  <a:srgbClr val="21A9B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Sobre a linguagem</a:t>
            </a:r>
            <a:endParaRPr lang="pt-BR" sz="2000" b="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114;p1">
            <a:extLst>
              <a:ext uri="{FF2B5EF4-FFF2-40B4-BE49-F238E27FC236}">
                <a16:creationId xmlns:a16="http://schemas.microsoft.com/office/drawing/2014/main" id="{DF7049DC-4D0F-8506-170C-F679B2DCE220}"/>
              </a:ext>
            </a:extLst>
          </p:cNvPr>
          <p:cNvSpPr txBox="1"/>
          <p:nvPr/>
        </p:nvSpPr>
        <p:spPr>
          <a:xfrm>
            <a:off x="353298" y="1269986"/>
            <a:ext cx="8437404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18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1 - Linguagem de programação estruturada.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endParaRPr lang="pt-BR" sz="180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1800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2 - </a:t>
            </a:r>
            <a:r>
              <a:rPr lang="pt-BR" sz="18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Tipagem estática.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endParaRPr lang="pt-BR" sz="180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1800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3 - </a:t>
            </a:r>
            <a:r>
              <a:rPr lang="pt-BR" sz="18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Sintaxe simples e intuitiva.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endParaRPr lang="pt-BR" sz="180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1800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4 - </a:t>
            </a:r>
            <a:r>
              <a:rPr lang="pt-BR" sz="18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Possui comandos específicos para configuração de rotas e </a:t>
            </a:r>
            <a:r>
              <a:rPr lang="pt-BR" sz="1800" i="0" u="none" strike="noStrike" cap="none" dirty="0" err="1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waypoints</a:t>
            </a:r>
            <a:r>
              <a:rPr lang="pt-BR" sz="18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.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pt-BR" sz="180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18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5 - Funções matemáticas para cálculos relacionados à aviação.</a:t>
            </a:r>
          </a:p>
        </p:txBody>
      </p:sp>
    </p:spTree>
    <p:extLst>
      <p:ext uri="{BB962C8B-B14F-4D97-AF65-F5344CB8AC3E}">
        <p14:creationId xmlns:p14="http://schemas.microsoft.com/office/powerpoint/2010/main" val="227830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/>
          <p:nvPr/>
        </p:nvSpPr>
        <p:spPr>
          <a:xfrm>
            <a:off x="1589825" y="4328159"/>
            <a:ext cx="7561040" cy="817827"/>
          </a:xfrm>
          <a:custGeom>
            <a:avLst/>
            <a:gdLst/>
            <a:ahLst/>
            <a:cxnLst/>
            <a:rect l="l" t="t" r="r" b="b"/>
            <a:pathLst>
              <a:path w="12195226" h="4411091" extrusionOk="0">
                <a:moveTo>
                  <a:pt x="12195227" y="0"/>
                </a:moveTo>
                <a:lnTo>
                  <a:pt x="12195227" y="4411092"/>
                </a:lnTo>
                <a:lnTo>
                  <a:pt x="3303" y="4411092"/>
                </a:lnTo>
                <a:lnTo>
                  <a:pt x="0" y="4382744"/>
                </a:lnTo>
                <a:cubicBezTo>
                  <a:pt x="0" y="4382744"/>
                  <a:pt x="2774045" y="4100722"/>
                  <a:pt x="5027145" y="2075252"/>
                </a:cubicBezTo>
                <a:cubicBezTo>
                  <a:pt x="6668571" y="599536"/>
                  <a:pt x="9572679" y="106939"/>
                  <a:pt x="12195227" y="0"/>
                </a:cubicBezTo>
                <a:close/>
              </a:path>
            </a:pathLst>
          </a:custGeom>
          <a:solidFill>
            <a:srgbClr val="33475B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Montserrat Thin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object 10">
            <a:extLst>
              <a:ext uri="{FF2B5EF4-FFF2-40B4-BE49-F238E27FC236}">
                <a16:creationId xmlns:a16="http://schemas.microsoft.com/office/drawing/2014/main" id="{EB7817EE-005B-9124-5860-C3001FE6BAF6}"/>
              </a:ext>
            </a:extLst>
          </p:cNvPr>
          <p:cNvSpPr/>
          <p:nvPr/>
        </p:nvSpPr>
        <p:spPr>
          <a:xfrm>
            <a:off x="0" y="0"/>
            <a:ext cx="263525" cy="4850130"/>
          </a:xfrm>
          <a:custGeom>
            <a:avLst/>
            <a:gdLst/>
            <a:ahLst/>
            <a:cxnLst/>
            <a:rect l="l" t="t" r="r" b="b"/>
            <a:pathLst>
              <a:path w="263525" h="4850130">
                <a:moveTo>
                  <a:pt x="216524" y="4849575"/>
                </a:moveTo>
                <a:lnTo>
                  <a:pt x="0" y="4849575"/>
                </a:lnTo>
                <a:lnTo>
                  <a:pt x="0" y="0"/>
                </a:lnTo>
                <a:lnTo>
                  <a:pt x="262924" y="0"/>
                </a:lnTo>
                <a:lnTo>
                  <a:pt x="262924" y="4803174"/>
                </a:lnTo>
                <a:lnTo>
                  <a:pt x="242267" y="4841779"/>
                </a:lnTo>
                <a:lnTo>
                  <a:pt x="216524" y="4849575"/>
                </a:lnTo>
                <a:close/>
              </a:path>
            </a:pathLst>
          </a:custGeom>
          <a:solidFill>
            <a:srgbClr val="21A8B3"/>
          </a:solidFill>
          <a:ln>
            <a:solidFill>
              <a:srgbClr val="21A8B3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B0F0"/>
              </a:solidFill>
              <a:latin typeface="Montserrat Thin" pitchFamily="2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D3EA3451-EC84-15AA-653F-3DBD63A5A070}"/>
              </a:ext>
            </a:extLst>
          </p:cNvPr>
          <p:cNvSpPr/>
          <p:nvPr/>
        </p:nvSpPr>
        <p:spPr>
          <a:xfrm>
            <a:off x="0" y="4849574"/>
            <a:ext cx="263525" cy="294005"/>
          </a:xfrm>
          <a:custGeom>
            <a:avLst/>
            <a:gdLst/>
            <a:ahLst/>
            <a:cxnLst/>
            <a:rect l="l" t="t" r="r" b="b"/>
            <a:pathLst>
              <a:path w="263525" h="294004">
                <a:moveTo>
                  <a:pt x="262924" y="293924"/>
                </a:moveTo>
                <a:lnTo>
                  <a:pt x="0" y="293924"/>
                </a:lnTo>
                <a:lnTo>
                  <a:pt x="0" y="0"/>
                </a:lnTo>
                <a:lnTo>
                  <a:pt x="174978" y="0"/>
                </a:lnTo>
                <a:lnTo>
                  <a:pt x="192216" y="1705"/>
                </a:lnTo>
                <a:lnTo>
                  <a:pt x="237166" y="25758"/>
                </a:lnTo>
                <a:lnTo>
                  <a:pt x="261219" y="70709"/>
                </a:lnTo>
                <a:lnTo>
                  <a:pt x="262924" y="87946"/>
                </a:lnTo>
                <a:lnTo>
                  <a:pt x="262924" y="2939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Montserrat Thin" pitchFamily="2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388EDB9-3FF5-1F62-123D-84F0EB933F08}"/>
              </a:ext>
            </a:extLst>
          </p:cNvPr>
          <p:cNvSpPr/>
          <p:nvPr/>
        </p:nvSpPr>
        <p:spPr>
          <a:xfrm>
            <a:off x="0" y="4849495"/>
            <a:ext cx="263525" cy="294005"/>
          </a:xfrm>
          <a:custGeom>
            <a:avLst/>
            <a:gdLst/>
            <a:ahLst/>
            <a:cxnLst/>
            <a:rect l="l" t="t" r="r" b="b"/>
            <a:pathLst>
              <a:path w="263525" h="294004">
                <a:moveTo>
                  <a:pt x="262924" y="293924"/>
                </a:moveTo>
                <a:lnTo>
                  <a:pt x="0" y="293924"/>
                </a:lnTo>
                <a:lnTo>
                  <a:pt x="0" y="0"/>
                </a:lnTo>
                <a:lnTo>
                  <a:pt x="174978" y="0"/>
                </a:lnTo>
                <a:lnTo>
                  <a:pt x="192216" y="1705"/>
                </a:lnTo>
                <a:lnTo>
                  <a:pt x="237166" y="25758"/>
                </a:lnTo>
                <a:lnTo>
                  <a:pt x="261219" y="70709"/>
                </a:lnTo>
                <a:lnTo>
                  <a:pt x="262924" y="87946"/>
                </a:lnTo>
                <a:lnTo>
                  <a:pt x="262924" y="293924"/>
                </a:lnTo>
                <a:close/>
              </a:path>
            </a:pathLst>
          </a:custGeom>
          <a:solidFill>
            <a:srgbClr val="202C44"/>
          </a:solidFill>
        </p:spPr>
        <p:txBody>
          <a:bodyPr wrap="square" lIns="0" tIns="0" rIns="0" bIns="0" rtlCol="0"/>
          <a:lstStyle/>
          <a:p>
            <a:endParaRPr dirty="0">
              <a:latin typeface="Montserrat Thin" pitchFamily="2" charset="0"/>
            </a:endParaRPr>
          </a:p>
        </p:txBody>
      </p:sp>
      <p:sp>
        <p:nvSpPr>
          <p:cNvPr id="6" name="Google Shape;130;p2">
            <a:extLst>
              <a:ext uri="{FF2B5EF4-FFF2-40B4-BE49-F238E27FC236}">
                <a16:creationId xmlns:a16="http://schemas.microsoft.com/office/drawing/2014/main" id="{EDF7126B-1C1B-BE35-30DB-E10902CCA20E}"/>
              </a:ext>
            </a:extLst>
          </p:cNvPr>
          <p:cNvSpPr txBox="1"/>
          <p:nvPr/>
        </p:nvSpPr>
        <p:spPr>
          <a:xfrm>
            <a:off x="353298" y="0"/>
            <a:ext cx="7141515" cy="81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54700" bIns="45725" anchor="ctr" anchorCtr="0">
            <a:noAutofit/>
          </a:bodyPr>
          <a:lstStyle/>
          <a:p>
            <a:pPr lvl="1">
              <a:buSzPts val="3900"/>
            </a:pPr>
            <a:r>
              <a:rPr lang="pt-BR" sz="2400" b="1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Características</a:t>
            </a:r>
            <a:endParaRPr lang="pt-BR" sz="3900" b="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114;p1">
            <a:extLst>
              <a:ext uri="{FF2B5EF4-FFF2-40B4-BE49-F238E27FC236}">
                <a16:creationId xmlns:a16="http://schemas.microsoft.com/office/drawing/2014/main" id="{3B80676A-7A60-2896-4D62-53B996F242BD}"/>
              </a:ext>
            </a:extLst>
          </p:cNvPr>
          <p:cNvSpPr txBox="1"/>
          <p:nvPr/>
        </p:nvSpPr>
        <p:spPr>
          <a:xfrm>
            <a:off x="353298" y="777574"/>
            <a:ext cx="409623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pt-BR" sz="2000" b="1" i="0" u="none" strike="noStrike" cap="none" dirty="0">
                <a:solidFill>
                  <a:srgbClr val="21A9B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Sobre a linguagem</a:t>
            </a:r>
            <a:endParaRPr lang="pt-BR" sz="2000" b="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114;p1">
            <a:extLst>
              <a:ext uri="{FF2B5EF4-FFF2-40B4-BE49-F238E27FC236}">
                <a16:creationId xmlns:a16="http://schemas.microsoft.com/office/drawing/2014/main" id="{DF7049DC-4D0F-8506-170C-F679B2DCE220}"/>
              </a:ext>
            </a:extLst>
          </p:cNvPr>
          <p:cNvSpPr txBox="1"/>
          <p:nvPr/>
        </p:nvSpPr>
        <p:spPr>
          <a:xfrm>
            <a:off x="353298" y="1269986"/>
            <a:ext cx="8437404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18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6 – Linguagem </a:t>
            </a:r>
            <a:r>
              <a:rPr lang="pt-BR" sz="1800" i="0" u="none" strike="noStrike" cap="none" dirty="0" err="1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tipada</a:t>
            </a:r>
            <a:r>
              <a:rPr lang="pt-BR" sz="18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, possuindo operações com inteiros, </a:t>
            </a:r>
            <a:r>
              <a:rPr lang="pt-BR" sz="1800" i="0" u="none" strike="noStrike" cap="none" dirty="0" err="1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floats</a:t>
            </a:r>
            <a:r>
              <a:rPr lang="pt-BR" sz="18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 e </a:t>
            </a:r>
            <a:r>
              <a:rPr lang="pt-BR" sz="1800" i="0" u="none" strike="noStrike" cap="none" dirty="0" err="1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strings</a:t>
            </a:r>
            <a:r>
              <a:rPr lang="pt-BR" sz="18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endParaRPr lang="pt-BR" sz="1800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18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7  – Uso de condições na criação de códigos.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endParaRPr lang="pt-BR" sz="1800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18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8 – Criação de loops com </a:t>
            </a:r>
            <a:r>
              <a:rPr lang="pt-BR" sz="1800" i="0" u="none" strike="noStrike" cap="none" dirty="0" err="1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while</a:t>
            </a:r>
            <a:r>
              <a:rPr lang="pt-BR" sz="18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endParaRPr lang="pt-BR" sz="1800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1800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9 </a:t>
            </a:r>
            <a:r>
              <a:rPr lang="pt-BR" sz="18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– Uso de funções para organização de código.</a:t>
            </a:r>
          </a:p>
        </p:txBody>
      </p:sp>
    </p:spTree>
    <p:extLst>
      <p:ext uri="{BB962C8B-B14F-4D97-AF65-F5344CB8AC3E}">
        <p14:creationId xmlns:p14="http://schemas.microsoft.com/office/powerpoint/2010/main" val="192474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/>
          <p:nvPr/>
        </p:nvSpPr>
        <p:spPr>
          <a:xfrm>
            <a:off x="1589825" y="4328159"/>
            <a:ext cx="7561040" cy="817827"/>
          </a:xfrm>
          <a:custGeom>
            <a:avLst/>
            <a:gdLst/>
            <a:ahLst/>
            <a:cxnLst/>
            <a:rect l="l" t="t" r="r" b="b"/>
            <a:pathLst>
              <a:path w="12195226" h="4411091" extrusionOk="0">
                <a:moveTo>
                  <a:pt x="12195227" y="0"/>
                </a:moveTo>
                <a:lnTo>
                  <a:pt x="12195227" y="4411092"/>
                </a:lnTo>
                <a:lnTo>
                  <a:pt x="3303" y="4411092"/>
                </a:lnTo>
                <a:lnTo>
                  <a:pt x="0" y="4382744"/>
                </a:lnTo>
                <a:cubicBezTo>
                  <a:pt x="0" y="4382744"/>
                  <a:pt x="2774045" y="4100722"/>
                  <a:pt x="5027145" y="2075252"/>
                </a:cubicBezTo>
                <a:cubicBezTo>
                  <a:pt x="6668571" y="599536"/>
                  <a:pt x="9572679" y="106939"/>
                  <a:pt x="12195227" y="0"/>
                </a:cubicBezTo>
                <a:close/>
              </a:path>
            </a:pathLst>
          </a:custGeom>
          <a:solidFill>
            <a:srgbClr val="33475B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Montserrat Thin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object 10">
            <a:extLst>
              <a:ext uri="{FF2B5EF4-FFF2-40B4-BE49-F238E27FC236}">
                <a16:creationId xmlns:a16="http://schemas.microsoft.com/office/drawing/2014/main" id="{EB7817EE-005B-9124-5860-C3001FE6BAF6}"/>
              </a:ext>
            </a:extLst>
          </p:cNvPr>
          <p:cNvSpPr/>
          <p:nvPr/>
        </p:nvSpPr>
        <p:spPr>
          <a:xfrm>
            <a:off x="0" y="0"/>
            <a:ext cx="263525" cy="4850130"/>
          </a:xfrm>
          <a:custGeom>
            <a:avLst/>
            <a:gdLst/>
            <a:ahLst/>
            <a:cxnLst/>
            <a:rect l="l" t="t" r="r" b="b"/>
            <a:pathLst>
              <a:path w="263525" h="4850130">
                <a:moveTo>
                  <a:pt x="216524" y="4849575"/>
                </a:moveTo>
                <a:lnTo>
                  <a:pt x="0" y="4849575"/>
                </a:lnTo>
                <a:lnTo>
                  <a:pt x="0" y="0"/>
                </a:lnTo>
                <a:lnTo>
                  <a:pt x="262924" y="0"/>
                </a:lnTo>
                <a:lnTo>
                  <a:pt x="262924" y="4803174"/>
                </a:lnTo>
                <a:lnTo>
                  <a:pt x="242267" y="4841779"/>
                </a:lnTo>
                <a:lnTo>
                  <a:pt x="216524" y="4849575"/>
                </a:lnTo>
                <a:close/>
              </a:path>
            </a:pathLst>
          </a:custGeom>
          <a:solidFill>
            <a:srgbClr val="21A8B3"/>
          </a:solidFill>
          <a:ln>
            <a:solidFill>
              <a:srgbClr val="21A8B3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B0F0"/>
              </a:solidFill>
              <a:latin typeface="Montserrat Thin" pitchFamily="2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D3EA3451-EC84-15AA-653F-3DBD63A5A070}"/>
              </a:ext>
            </a:extLst>
          </p:cNvPr>
          <p:cNvSpPr/>
          <p:nvPr/>
        </p:nvSpPr>
        <p:spPr>
          <a:xfrm>
            <a:off x="0" y="4849574"/>
            <a:ext cx="263525" cy="294005"/>
          </a:xfrm>
          <a:custGeom>
            <a:avLst/>
            <a:gdLst/>
            <a:ahLst/>
            <a:cxnLst/>
            <a:rect l="l" t="t" r="r" b="b"/>
            <a:pathLst>
              <a:path w="263525" h="294004">
                <a:moveTo>
                  <a:pt x="262924" y="293924"/>
                </a:moveTo>
                <a:lnTo>
                  <a:pt x="0" y="293924"/>
                </a:lnTo>
                <a:lnTo>
                  <a:pt x="0" y="0"/>
                </a:lnTo>
                <a:lnTo>
                  <a:pt x="174978" y="0"/>
                </a:lnTo>
                <a:lnTo>
                  <a:pt x="192216" y="1705"/>
                </a:lnTo>
                <a:lnTo>
                  <a:pt x="237166" y="25758"/>
                </a:lnTo>
                <a:lnTo>
                  <a:pt x="261219" y="70709"/>
                </a:lnTo>
                <a:lnTo>
                  <a:pt x="262924" y="87946"/>
                </a:lnTo>
                <a:lnTo>
                  <a:pt x="262924" y="2939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Montserrat Thin" pitchFamily="2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388EDB9-3FF5-1F62-123D-84F0EB933F08}"/>
              </a:ext>
            </a:extLst>
          </p:cNvPr>
          <p:cNvSpPr/>
          <p:nvPr/>
        </p:nvSpPr>
        <p:spPr>
          <a:xfrm>
            <a:off x="0" y="4849495"/>
            <a:ext cx="263525" cy="294005"/>
          </a:xfrm>
          <a:custGeom>
            <a:avLst/>
            <a:gdLst/>
            <a:ahLst/>
            <a:cxnLst/>
            <a:rect l="l" t="t" r="r" b="b"/>
            <a:pathLst>
              <a:path w="263525" h="294004">
                <a:moveTo>
                  <a:pt x="262924" y="293924"/>
                </a:moveTo>
                <a:lnTo>
                  <a:pt x="0" y="293924"/>
                </a:lnTo>
                <a:lnTo>
                  <a:pt x="0" y="0"/>
                </a:lnTo>
                <a:lnTo>
                  <a:pt x="174978" y="0"/>
                </a:lnTo>
                <a:lnTo>
                  <a:pt x="192216" y="1705"/>
                </a:lnTo>
                <a:lnTo>
                  <a:pt x="237166" y="25758"/>
                </a:lnTo>
                <a:lnTo>
                  <a:pt x="261219" y="70709"/>
                </a:lnTo>
                <a:lnTo>
                  <a:pt x="262924" y="87946"/>
                </a:lnTo>
                <a:lnTo>
                  <a:pt x="262924" y="293924"/>
                </a:lnTo>
                <a:close/>
              </a:path>
            </a:pathLst>
          </a:custGeom>
          <a:solidFill>
            <a:srgbClr val="202C44"/>
          </a:solidFill>
        </p:spPr>
        <p:txBody>
          <a:bodyPr wrap="square" lIns="0" tIns="0" rIns="0" bIns="0" rtlCol="0"/>
          <a:lstStyle/>
          <a:p>
            <a:endParaRPr dirty="0">
              <a:latin typeface="Montserrat Thin" pitchFamily="2" charset="0"/>
            </a:endParaRPr>
          </a:p>
        </p:txBody>
      </p:sp>
      <p:sp>
        <p:nvSpPr>
          <p:cNvPr id="6" name="Google Shape;130;p2">
            <a:extLst>
              <a:ext uri="{FF2B5EF4-FFF2-40B4-BE49-F238E27FC236}">
                <a16:creationId xmlns:a16="http://schemas.microsoft.com/office/drawing/2014/main" id="{EDF7126B-1C1B-BE35-30DB-E10902CCA20E}"/>
              </a:ext>
            </a:extLst>
          </p:cNvPr>
          <p:cNvSpPr txBox="1"/>
          <p:nvPr/>
        </p:nvSpPr>
        <p:spPr>
          <a:xfrm>
            <a:off x="353298" y="0"/>
            <a:ext cx="7141515" cy="81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54700" bIns="45725" anchor="ctr" anchorCtr="0">
            <a:noAutofit/>
          </a:bodyPr>
          <a:lstStyle/>
          <a:p>
            <a:pPr lvl="1">
              <a:buSzPts val="3900"/>
            </a:pPr>
            <a:r>
              <a:rPr lang="pt-BR" sz="2400" b="1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Características</a:t>
            </a:r>
            <a:endParaRPr lang="pt-BR" sz="3900" b="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114;p1">
            <a:extLst>
              <a:ext uri="{FF2B5EF4-FFF2-40B4-BE49-F238E27FC236}">
                <a16:creationId xmlns:a16="http://schemas.microsoft.com/office/drawing/2014/main" id="{3B80676A-7A60-2896-4D62-53B996F242BD}"/>
              </a:ext>
            </a:extLst>
          </p:cNvPr>
          <p:cNvSpPr txBox="1"/>
          <p:nvPr/>
        </p:nvSpPr>
        <p:spPr>
          <a:xfrm>
            <a:off x="353298" y="777574"/>
            <a:ext cx="409623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pt-BR" sz="2000" b="1" i="0" u="none" strike="noStrike" cap="none" dirty="0">
                <a:solidFill>
                  <a:srgbClr val="21A9B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EBNF</a:t>
            </a:r>
            <a:endParaRPr lang="pt-BR" sz="2000" b="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B6428D2-9489-4A5B-7AD3-663B1CFCD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834" y="1304341"/>
            <a:ext cx="6416331" cy="369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45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/>
          <p:nvPr/>
        </p:nvSpPr>
        <p:spPr>
          <a:xfrm>
            <a:off x="1589825" y="4328159"/>
            <a:ext cx="7561040" cy="817827"/>
          </a:xfrm>
          <a:custGeom>
            <a:avLst/>
            <a:gdLst/>
            <a:ahLst/>
            <a:cxnLst/>
            <a:rect l="l" t="t" r="r" b="b"/>
            <a:pathLst>
              <a:path w="12195226" h="4411091" extrusionOk="0">
                <a:moveTo>
                  <a:pt x="12195227" y="0"/>
                </a:moveTo>
                <a:lnTo>
                  <a:pt x="12195227" y="4411092"/>
                </a:lnTo>
                <a:lnTo>
                  <a:pt x="3303" y="4411092"/>
                </a:lnTo>
                <a:lnTo>
                  <a:pt x="0" y="4382744"/>
                </a:lnTo>
                <a:cubicBezTo>
                  <a:pt x="0" y="4382744"/>
                  <a:pt x="2774045" y="4100722"/>
                  <a:pt x="5027145" y="2075252"/>
                </a:cubicBezTo>
                <a:cubicBezTo>
                  <a:pt x="6668571" y="599536"/>
                  <a:pt x="9572679" y="106939"/>
                  <a:pt x="12195227" y="0"/>
                </a:cubicBezTo>
                <a:close/>
              </a:path>
            </a:pathLst>
          </a:custGeom>
          <a:solidFill>
            <a:srgbClr val="33475B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Montserrat Thin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object 10">
            <a:extLst>
              <a:ext uri="{FF2B5EF4-FFF2-40B4-BE49-F238E27FC236}">
                <a16:creationId xmlns:a16="http://schemas.microsoft.com/office/drawing/2014/main" id="{EB7817EE-005B-9124-5860-C3001FE6BAF6}"/>
              </a:ext>
            </a:extLst>
          </p:cNvPr>
          <p:cNvSpPr/>
          <p:nvPr/>
        </p:nvSpPr>
        <p:spPr>
          <a:xfrm>
            <a:off x="0" y="0"/>
            <a:ext cx="263525" cy="4850130"/>
          </a:xfrm>
          <a:custGeom>
            <a:avLst/>
            <a:gdLst/>
            <a:ahLst/>
            <a:cxnLst/>
            <a:rect l="l" t="t" r="r" b="b"/>
            <a:pathLst>
              <a:path w="263525" h="4850130">
                <a:moveTo>
                  <a:pt x="216524" y="4849575"/>
                </a:moveTo>
                <a:lnTo>
                  <a:pt x="0" y="4849575"/>
                </a:lnTo>
                <a:lnTo>
                  <a:pt x="0" y="0"/>
                </a:lnTo>
                <a:lnTo>
                  <a:pt x="262924" y="0"/>
                </a:lnTo>
                <a:lnTo>
                  <a:pt x="262924" y="4803174"/>
                </a:lnTo>
                <a:lnTo>
                  <a:pt x="242267" y="4841779"/>
                </a:lnTo>
                <a:lnTo>
                  <a:pt x="216524" y="4849575"/>
                </a:lnTo>
                <a:close/>
              </a:path>
            </a:pathLst>
          </a:custGeom>
          <a:solidFill>
            <a:srgbClr val="21A8B3"/>
          </a:solidFill>
          <a:ln>
            <a:solidFill>
              <a:srgbClr val="21A8B3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B0F0"/>
              </a:solidFill>
              <a:latin typeface="Montserrat Thin" pitchFamily="2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D3EA3451-EC84-15AA-653F-3DBD63A5A070}"/>
              </a:ext>
            </a:extLst>
          </p:cNvPr>
          <p:cNvSpPr/>
          <p:nvPr/>
        </p:nvSpPr>
        <p:spPr>
          <a:xfrm>
            <a:off x="0" y="4849574"/>
            <a:ext cx="263525" cy="294005"/>
          </a:xfrm>
          <a:custGeom>
            <a:avLst/>
            <a:gdLst/>
            <a:ahLst/>
            <a:cxnLst/>
            <a:rect l="l" t="t" r="r" b="b"/>
            <a:pathLst>
              <a:path w="263525" h="294004">
                <a:moveTo>
                  <a:pt x="262924" y="293924"/>
                </a:moveTo>
                <a:lnTo>
                  <a:pt x="0" y="293924"/>
                </a:lnTo>
                <a:lnTo>
                  <a:pt x="0" y="0"/>
                </a:lnTo>
                <a:lnTo>
                  <a:pt x="174978" y="0"/>
                </a:lnTo>
                <a:lnTo>
                  <a:pt x="192216" y="1705"/>
                </a:lnTo>
                <a:lnTo>
                  <a:pt x="237166" y="25758"/>
                </a:lnTo>
                <a:lnTo>
                  <a:pt x="261219" y="70709"/>
                </a:lnTo>
                <a:lnTo>
                  <a:pt x="262924" y="87946"/>
                </a:lnTo>
                <a:lnTo>
                  <a:pt x="262924" y="2939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Montserrat Thin" pitchFamily="2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388EDB9-3FF5-1F62-123D-84F0EB933F08}"/>
              </a:ext>
            </a:extLst>
          </p:cNvPr>
          <p:cNvSpPr/>
          <p:nvPr/>
        </p:nvSpPr>
        <p:spPr>
          <a:xfrm>
            <a:off x="0" y="4849495"/>
            <a:ext cx="263525" cy="294005"/>
          </a:xfrm>
          <a:custGeom>
            <a:avLst/>
            <a:gdLst/>
            <a:ahLst/>
            <a:cxnLst/>
            <a:rect l="l" t="t" r="r" b="b"/>
            <a:pathLst>
              <a:path w="263525" h="294004">
                <a:moveTo>
                  <a:pt x="262924" y="293924"/>
                </a:moveTo>
                <a:lnTo>
                  <a:pt x="0" y="293924"/>
                </a:lnTo>
                <a:lnTo>
                  <a:pt x="0" y="0"/>
                </a:lnTo>
                <a:lnTo>
                  <a:pt x="174978" y="0"/>
                </a:lnTo>
                <a:lnTo>
                  <a:pt x="192216" y="1705"/>
                </a:lnTo>
                <a:lnTo>
                  <a:pt x="237166" y="25758"/>
                </a:lnTo>
                <a:lnTo>
                  <a:pt x="261219" y="70709"/>
                </a:lnTo>
                <a:lnTo>
                  <a:pt x="262924" y="87946"/>
                </a:lnTo>
                <a:lnTo>
                  <a:pt x="262924" y="293924"/>
                </a:lnTo>
                <a:close/>
              </a:path>
            </a:pathLst>
          </a:custGeom>
          <a:solidFill>
            <a:srgbClr val="202C44"/>
          </a:solidFill>
        </p:spPr>
        <p:txBody>
          <a:bodyPr wrap="square" lIns="0" tIns="0" rIns="0" bIns="0" rtlCol="0"/>
          <a:lstStyle/>
          <a:p>
            <a:endParaRPr dirty="0">
              <a:latin typeface="Montserrat Thin" pitchFamily="2" charset="0"/>
            </a:endParaRPr>
          </a:p>
        </p:txBody>
      </p:sp>
      <p:sp>
        <p:nvSpPr>
          <p:cNvPr id="6" name="Google Shape;130;p2">
            <a:extLst>
              <a:ext uri="{FF2B5EF4-FFF2-40B4-BE49-F238E27FC236}">
                <a16:creationId xmlns:a16="http://schemas.microsoft.com/office/drawing/2014/main" id="{EDF7126B-1C1B-BE35-30DB-E10902CCA20E}"/>
              </a:ext>
            </a:extLst>
          </p:cNvPr>
          <p:cNvSpPr txBox="1"/>
          <p:nvPr/>
        </p:nvSpPr>
        <p:spPr>
          <a:xfrm>
            <a:off x="353298" y="0"/>
            <a:ext cx="7141515" cy="81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54700" bIns="45725" anchor="ctr" anchorCtr="0">
            <a:noAutofit/>
          </a:bodyPr>
          <a:lstStyle/>
          <a:p>
            <a:pPr lvl="1">
              <a:buSzPts val="3900"/>
            </a:pPr>
            <a:r>
              <a:rPr lang="pt-BR" sz="2400" b="1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Senta que lá vem história</a:t>
            </a:r>
            <a:endParaRPr lang="pt-BR" sz="3900" b="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114;p1">
            <a:extLst>
              <a:ext uri="{FF2B5EF4-FFF2-40B4-BE49-F238E27FC236}">
                <a16:creationId xmlns:a16="http://schemas.microsoft.com/office/drawing/2014/main" id="{3B80676A-7A60-2896-4D62-53B996F242BD}"/>
              </a:ext>
            </a:extLst>
          </p:cNvPr>
          <p:cNvSpPr txBox="1"/>
          <p:nvPr/>
        </p:nvSpPr>
        <p:spPr>
          <a:xfrm>
            <a:off x="353298" y="777574"/>
            <a:ext cx="409623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pt-BR" sz="2000" b="1" i="0" u="none" strike="noStrike" cap="none" dirty="0">
                <a:solidFill>
                  <a:srgbClr val="21A9B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Curiosidades</a:t>
            </a:r>
            <a:endParaRPr lang="pt-BR" sz="2000" b="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114;p1">
            <a:extLst>
              <a:ext uri="{FF2B5EF4-FFF2-40B4-BE49-F238E27FC236}">
                <a16:creationId xmlns:a16="http://schemas.microsoft.com/office/drawing/2014/main" id="{DF7049DC-4D0F-8506-170C-F679B2DCE220}"/>
              </a:ext>
            </a:extLst>
          </p:cNvPr>
          <p:cNvSpPr txBox="1"/>
          <p:nvPr/>
        </p:nvSpPr>
        <p:spPr>
          <a:xfrm>
            <a:off x="353298" y="1269986"/>
            <a:ext cx="8437404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pt-BR" sz="1800" b="1" i="0" u="none" strike="noStrike" cap="none" dirty="0" err="1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Flight</a:t>
            </a:r>
            <a:r>
              <a:rPr lang="pt-BR" sz="18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 Management System (FMS): </a:t>
            </a:r>
            <a:r>
              <a:rPr lang="pt-BR" sz="18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O FMS é um sistema computadorizado presente em aeronaves modernas, que utiliza algoritmos complexos para auxiliar na navegação, planejamento de rotas e gerenciamento de voo. Ele é programado com informações como pontos de navegação, restrições de altitude, velocidade e tempo, permitindo um voo mais eficiente e preciso.</a:t>
            </a:r>
          </a:p>
        </p:txBody>
      </p:sp>
      <p:pic>
        <p:nvPicPr>
          <p:cNvPr id="2050" name="Picture 2" descr="Connected FMS: First automatic inflight synchronization of FMS and Lido  Pilot Solutions | Lufthansa Systems">
            <a:extLst>
              <a:ext uri="{FF2B5EF4-FFF2-40B4-BE49-F238E27FC236}">
                <a16:creationId xmlns:a16="http://schemas.microsoft.com/office/drawing/2014/main" id="{FDA15061-DE99-E1DD-8328-F8A7591E8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470" y="3015827"/>
            <a:ext cx="3118232" cy="20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15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/>
          <p:nvPr/>
        </p:nvSpPr>
        <p:spPr>
          <a:xfrm>
            <a:off x="1589825" y="4328159"/>
            <a:ext cx="7561040" cy="817827"/>
          </a:xfrm>
          <a:custGeom>
            <a:avLst/>
            <a:gdLst/>
            <a:ahLst/>
            <a:cxnLst/>
            <a:rect l="l" t="t" r="r" b="b"/>
            <a:pathLst>
              <a:path w="12195226" h="4411091" extrusionOk="0">
                <a:moveTo>
                  <a:pt x="12195227" y="0"/>
                </a:moveTo>
                <a:lnTo>
                  <a:pt x="12195227" y="4411092"/>
                </a:lnTo>
                <a:lnTo>
                  <a:pt x="3303" y="4411092"/>
                </a:lnTo>
                <a:lnTo>
                  <a:pt x="0" y="4382744"/>
                </a:lnTo>
                <a:cubicBezTo>
                  <a:pt x="0" y="4382744"/>
                  <a:pt x="2774045" y="4100722"/>
                  <a:pt x="5027145" y="2075252"/>
                </a:cubicBezTo>
                <a:cubicBezTo>
                  <a:pt x="6668571" y="599536"/>
                  <a:pt x="9572679" y="106939"/>
                  <a:pt x="12195227" y="0"/>
                </a:cubicBezTo>
                <a:close/>
              </a:path>
            </a:pathLst>
          </a:custGeom>
          <a:solidFill>
            <a:srgbClr val="33475B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Montserrat Thin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object 10">
            <a:extLst>
              <a:ext uri="{FF2B5EF4-FFF2-40B4-BE49-F238E27FC236}">
                <a16:creationId xmlns:a16="http://schemas.microsoft.com/office/drawing/2014/main" id="{EB7817EE-005B-9124-5860-C3001FE6BAF6}"/>
              </a:ext>
            </a:extLst>
          </p:cNvPr>
          <p:cNvSpPr/>
          <p:nvPr/>
        </p:nvSpPr>
        <p:spPr>
          <a:xfrm>
            <a:off x="0" y="0"/>
            <a:ext cx="263525" cy="4850130"/>
          </a:xfrm>
          <a:custGeom>
            <a:avLst/>
            <a:gdLst/>
            <a:ahLst/>
            <a:cxnLst/>
            <a:rect l="l" t="t" r="r" b="b"/>
            <a:pathLst>
              <a:path w="263525" h="4850130">
                <a:moveTo>
                  <a:pt x="216524" y="4849575"/>
                </a:moveTo>
                <a:lnTo>
                  <a:pt x="0" y="4849575"/>
                </a:lnTo>
                <a:lnTo>
                  <a:pt x="0" y="0"/>
                </a:lnTo>
                <a:lnTo>
                  <a:pt x="262924" y="0"/>
                </a:lnTo>
                <a:lnTo>
                  <a:pt x="262924" y="4803174"/>
                </a:lnTo>
                <a:lnTo>
                  <a:pt x="242267" y="4841779"/>
                </a:lnTo>
                <a:lnTo>
                  <a:pt x="216524" y="4849575"/>
                </a:lnTo>
                <a:close/>
              </a:path>
            </a:pathLst>
          </a:custGeom>
          <a:solidFill>
            <a:srgbClr val="21A8B3"/>
          </a:solidFill>
          <a:ln>
            <a:solidFill>
              <a:srgbClr val="21A8B3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B0F0"/>
              </a:solidFill>
              <a:latin typeface="Montserrat Thin" pitchFamily="2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D3EA3451-EC84-15AA-653F-3DBD63A5A070}"/>
              </a:ext>
            </a:extLst>
          </p:cNvPr>
          <p:cNvSpPr/>
          <p:nvPr/>
        </p:nvSpPr>
        <p:spPr>
          <a:xfrm>
            <a:off x="0" y="4849574"/>
            <a:ext cx="263525" cy="294005"/>
          </a:xfrm>
          <a:custGeom>
            <a:avLst/>
            <a:gdLst/>
            <a:ahLst/>
            <a:cxnLst/>
            <a:rect l="l" t="t" r="r" b="b"/>
            <a:pathLst>
              <a:path w="263525" h="294004">
                <a:moveTo>
                  <a:pt x="262924" y="293924"/>
                </a:moveTo>
                <a:lnTo>
                  <a:pt x="0" y="293924"/>
                </a:lnTo>
                <a:lnTo>
                  <a:pt x="0" y="0"/>
                </a:lnTo>
                <a:lnTo>
                  <a:pt x="174978" y="0"/>
                </a:lnTo>
                <a:lnTo>
                  <a:pt x="192216" y="1705"/>
                </a:lnTo>
                <a:lnTo>
                  <a:pt x="237166" y="25758"/>
                </a:lnTo>
                <a:lnTo>
                  <a:pt x="261219" y="70709"/>
                </a:lnTo>
                <a:lnTo>
                  <a:pt x="262924" y="87946"/>
                </a:lnTo>
                <a:lnTo>
                  <a:pt x="262924" y="2939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Montserrat Thin" pitchFamily="2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388EDB9-3FF5-1F62-123D-84F0EB933F08}"/>
              </a:ext>
            </a:extLst>
          </p:cNvPr>
          <p:cNvSpPr/>
          <p:nvPr/>
        </p:nvSpPr>
        <p:spPr>
          <a:xfrm>
            <a:off x="0" y="4849495"/>
            <a:ext cx="263525" cy="294005"/>
          </a:xfrm>
          <a:custGeom>
            <a:avLst/>
            <a:gdLst/>
            <a:ahLst/>
            <a:cxnLst/>
            <a:rect l="l" t="t" r="r" b="b"/>
            <a:pathLst>
              <a:path w="263525" h="294004">
                <a:moveTo>
                  <a:pt x="262924" y="293924"/>
                </a:moveTo>
                <a:lnTo>
                  <a:pt x="0" y="293924"/>
                </a:lnTo>
                <a:lnTo>
                  <a:pt x="0" y="0"/>
                </a:lnTo>
                <a:lnTo>
                  <a:pt x="174978" y="0"/>
                </a:lnTo>
                <a:lnTo>
                  <a:pt x="192216" y="1705"/>
                </a:lnTo>
                <a:lnTo>
                  <a:pt x="237166" y="25758"/>
                </a:lnTo>
                <a:lnTo>
                  <a:pt x="261219" y="70709"/>
                </a:lnTo>
                <a:lnTo>
                  <a:pt x="262924" y="87946"/>
                </a:lnTo>
                <a:lnTo>
                  <a:pt x="262924" y="293924"/>
                </a:lnTo>
                <a:close/>
              </a:path>
            </a:pathLst>
          </a:custGeom>
          <a:solidFill>
            <a:srgbClr val="202C44"/>
          </a:solidFill>
        </p:spPr>
        <p:txBody>
          <a:bodyPr wrap="square" lIns="0" tIns="0" rIns="0" bIns="0" rtlCol="0"/>
          <a:lstStyle/>
          <a:p>
            <a:endParaRPr dirty="0">
              <a:latin typeface="Montserrat Thin" pitchFamily="2" charset="0"/>
            </a:endParaRPr>
          </a:p>
        </p:txBody>
      </p:sp>
      <p:sp>
        <p:nvSpPr>
          <p:cNvPr id="6" name="Google Shape;130;p2">
            <a:extLst>
              <a:ext uri="{FF2B5EF4-FFF2-40B4-BE49-F238E27FC236}">
                <a16:creationId xmlns:a16="http://schemas.microsoft.com/office/drawing/2014/main" id="{EDF7126B-1C1B-BE35-30DB-E10902CCA20E}"/>
              </a:ext>
            </a:extLst>
          </p:cNvPr>
          <p:cNvSpPr txBox="1"/>
          <p:nvPr/>
        </p:nvSpPr>
        <p:spPr>
          <a:xfrm>
            <a:off x="353298" y="0"/>
            <a:ext cx="7141515" cy="81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54700" bIns="45725" anchor="ctr" anchorCtr="0">
            <a:noAutofit/>
          </a:bodyPr>
          <a:lstStyle/>
          <a:p>
            <a:pPr lvl="1">
              <a:buSzPts val="3900"/>
            </a:pPr>
            <a:r>
              <a:rPr lang="pt-BR" sz="2400" b="1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Senta que lá vem história</a:t>
            </a:r>
            <a:endParaRPr lang="pt-BR" sz="3900" b="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114;p1">
            <a:extLst>
              <a:ext uri="{FF2B5EF4-FFF2-40B4-BE49-F238E27FC236}">
                <a16:creationId xmlns:a16="http://schemas.microsoft.com/office/drawing/2014/main" id="{3B80676A-7A60-2896-4D62-53B996F242BD}"/>
              </a:ext>
            </a:extLst>
          </p:cNvPr>
          <p:cNvSpPr txBox="1"/>
          <p:nvPr/>
        </p:nvSpPr>
        <p:spPr>
          <a:xfrm>
            <a:off x="353298" y="777574"/>
            <a:ext cx="409623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pt-BR" sz="2000" b="1" i="0" u="none" strike="noStrike" cap="none" dirty="0">
                <a:solidFill>
                  <a:srgbClr val="21A9B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Curiosidades</a:t>
            </a:r>
            <a:endParaRPr lang="pt-BR" sz="2000" b="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114;p1">
            <a:extLst>
              <a:ext uri="{FF2B5EF4-FFF2-40B4-BE49-F238E27FC236}">
                <a16:creationId xmlns:a16="http://schemas.microsoft.com/office/drawing/2014/main" id="{DF7049DC-4D0F-8506-170C-F679B2DCE220}"/>
              </a:ext>
            </a:extLst>
          </p:cNvPr>
          <p:cNvSpPr txBox="1"/>
          <p:nvPr/>
        </p:nvSpPr>
        <p:spPr>
          <a:xfrm>
            <a:off x="353298" y="1269986"/>
            <a:ext cx="8437404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pt-BR" sz="18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Algoritmos de otimização de rotas: </a:t>
            </a:r>
            <a:r>
              <a:rPr lang="pt-BR" sz="18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As companhias aéreas utilizam algoritmos de otimização de rotas para planejar os voos de forma a minimizar o consumo de combustível e reduzir os tempos de voo. Esses algoritmos consideram variáveis como condições meteorológicas, restrições de espaço aéreo, tráfego e consumo de combustível, buscando encontrar a rota mais eficiente para cada voo.</a:t>
            </a:r>
          </a:p>
        </p:txBody>
      </p:sp>
      <p:pic>
        <p:nvPicPr>
          <p:cNvPr id="3074" name="Picture 2" descr="Aerovias: quais são e como funcionam as rotas utilizadas pelos aviões">
            <a:extLst>
              <a:ext uri="{FF2B5EF4-FFF2-40B4-BE49-F238E27FC236}">
                <a16:creationId xmlns:a16="http://schemas.microsoft.com/office/drawing/2014/main" id="{E456B144-C05D-8DA4-C3B1-763AE553B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923" y="3243573"/>
            <a:ext cx="2585779" cy="181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389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/>
          <p:nvPr/>
        </p:nvSpPr>
        <p:spPr>
          <a:xfrm>
            <a:off x="1589825" y="4328159"/>
            <a:ext cx="7561040" cy="817827"/>
          </a:xfrm>
          <a:custGeom>
            <a:avLst/>
            <a:gdLst/>
            <a:ahLst/>
            <a:cxnLst/>
            <a:rect l="l" t="t" r="r" b="b"/>
            <a:pathLst>
              <a:path w="12195226" h="4411091" extrusionOk="0">
                <a:moveTo>
                  <a:pt x="12195227" y="0"/>
                </a:moveTo>
                <a:lnTo>
                  <a:pt x="12195227" y="4411092"/>
                </a:lnTo>
                <a:lnTo>
                  <a:pt x="3303" y="4411092"/>
                </a:lnTo>
                <a:lnTo>
                  <a:pt x="0" y="4382744"/>
                </a:lnTo>
                <a:cubicBezTo>
                  <a:pt x="0" y="4382744"/>
                  <a:pt x="2774045" y="4100722"/>
                  <a:pt x="5027145" y="2075252"/>
                </a:cubicBezTo>
                <a:cubicBezTo>
                  <a:pt x="6668571" y="599536"/>
                  <a:pt x="9572679" y="106939"/>
                  <a:pt x="12195227" y="0"/>
                </a:cubicBezTo>
                <a:close/>
              </a:path>
            </a:pathLst>
          </a:custGeom>
          <a:solidFill>
            <a:srgbClr val="33475B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Montserrat Thin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object 10">
            <a:extLst>
              <a:ext uri="{FF2B5EF4-FFF2-40B4-BE49-F238E27FC236}">
                <a16:creationId xmlns:a16="http://schemas.microsoft.com/office/drawing/2014/main" id="{EB7817EE-005B-9124-5860-C3001FE6BAF6}"/>
              </a:ext>
            </a:extLst>
          </p:cNvPr>
          <p:cNvSpPr/>
          <p:nvPr/>
        </p:nvSpPr>
        <p:spPr>
          <a:xfrm>
            <a:off x="0" y="0"/>
            <a:ext cx="263525" cy="4850130"/>
          </a:xfrm>
          <a:custGeom>
            <a:avLst/>
            <a:gdLst/>
            <a:ahLst/>
            <a:cxnLst/>
            <a:rect l="l" t="t" r="r" b="b"/>
            <a:pathLst>
              <a:path w="263525" h="4850130">
                <a:moveTo>
                  <a:pt x="216524" y="4849575"/>
                </a:moveTo>
                <a:lnTo>
                  <a:pt x="0" y="4849575"/>
                </a:lnTo>
                <a:lnTo>
                  <a:pt x="0" y="0"/>
                </a:lnTo>
                <a:lnTo>
                  <a:pt x="262924" y="0"/>
                </a:lnTo>
                <a:lnTo>
                  <a:pt x="262924" y="4803174"/>
                </a:lnTo>
                <a:lnTo>
                  <a:pt x="242267" y="4841779"/>
                </a:lnTo>
                <a:lnTo>
                  <a:pt x="216524" y="4849575"/>
                </a:lnTo>
                <a:close/>
              </a:path>
            </a:pathLst>
          </a:custGeom>
          <a:solidFill>
            <a:srgbClr val="21A8B3"/>
          </a:solidFill>
          <a:ln>
            <a:solidFill>
              <a:srgbClr val="21A8B3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B0F0"/>
              </a:solidFill>
              <a:latin typeface="Montserrat Thin" pitchFamily="2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D3EA3451-EC84-15AA-653F-3DBD63A5A070}"/>
              </a:ext>
            </a:extLst>
          </p:cNvPr>
          <p:cNvSpPr/>
          <p:nvPr/>
        </p:nvSpPr>
        <p:spPr>
          <a:xfrm>
            <a:off x="0" y="4849574"/>
            <a:ext cx="263525" cy="294005"/>
          </a:xfrm>
          <a:custGeom>
            <a:avLst/>
            <a:gdLst/>
            <a:ahLst/>
            <a:cxnLst/>
            <a:rect l="l" t="t" r="r" b="b"/>
            <a:pathLst>
              <a:path w="263525" h="294004">
                <a:moveTo>
                  <a:pt x="262924" y="293924"/>
                </a:moveTo>
                <a:lnTo>
                  <a:pt x="0" y="293924"/>
                </a:lnTo>
                <a:lnTo>
                  <a:pt x="0" y="0"/>
                </a:lnTo>
                <a:lnTo>
                  <a:pt x="174978" y="0"/>
                </a:lnTo>
                <a:lnTo>
                  <a:pt x="192216" y="1705"/>
                </a:lnTo>
                <a:lnTo>
                  <a:pt x="237166" y="25758"/>
                </a:lnTo>
                <a:lnTo>
                  <a:pt x="261219" y="70709"/>
                </a:lnTo>
                <a:lnTo>
                  <a:pt x="262924" y="87946"/>
                </a:lnTo>
                <a:lnTo>
                  <a:pt x="262924" y="2939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Montserrat Thin" pitchFamily="2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388EDB9-3FF5-1F62-123D-84F0EB933F08}"/>
              </a:ext>
            </a:extLst>
          </p:cNvPr>
          <p:cNvSpPr/>
          <p:nvPr/>
        </p:nvSpPr>
        <p:spPr>
          <a:xfrm>
            <a:off x="0" y="4849495"/>
            <a:ext cx="263525" cy="294005"/>
          </a:xfrm>
          <a:custGeom>
            <a:avLst/>
            <a:gdLst/>
            <a:ahLst/>
            <a:cxnLst/>
            <a:rect l="l" t="t" r="r" b="b"/>
            <a:pathLst>
              <a:path w="263525" h="294004">
                <a:moveTo>
                  <a:pt x="262924" y="293924"/>
                </a:moveTo>
                <a:lnTo>
                  <a:pt x="0" y="293924"/>
                </a:lnTo>
                <a:lnTo>
                  <a:pt x="0" y="0"/>
                </a:lnTo>
                <a:lnTo>
                  <a:pt x="174978" y="0"/>
                </a:lnTo>
                <a:lnTo>
                  <a:pt x="192216" y="1705"/>
                </a:lnTo>
                <a:lnTo>
                  <a:pt x="237166" y="25758"/>
                </a:lnTo>
                <a:lnTo>
                  <a:pt x="261219" y="70709"/>
                </a:lnTo>
                <a:lnTo>
                  <a:pt x="262924" y="87946"/>
                </a:lnTo>
                <a:lnTo>
                  <a:pt x="262924" y="293924"/>
                </a:lnTo>
                <a:close/>
              </a:path>
            </a:pathLst>
          </a:custGeom>
          <a:solidFill>
            <a:srgbClr val="202C44"/>
          </a:solidFill>
        </p:spPr>
        <p:txBody>
          <a:bodyPr wrap="square" lIns="0" tIns="0" rIns="0" bIns="0" rtlCol="0"/>
          <a:lstStyle/>
          <a:p>
            <a:endParaRPr dirty="0">
              <a:latin typeface="Montserrat Thin" pitchFamily="2" charset="0"/>
            </a:endParaRPr>
          </a:p>
        </p:txBody>
      </p:sp>
      <p:sp>
        <p:nvSpPr>
          <p:cNvPr id="6" name="Google Shape;130;p2">
            <a:extLst>
              <a:ext uri="{FF2B5EF4-FFF2-40B4-BE49-F238E27FC236}">
                <a16:creationId xmlns:a16="http://schemas.microsoft.com/office/drawing/2014/main" id="{EDF7126B-1C1B-BE35-30DB-E10902CCA20E}"/>
              </a:ext>
            </a:extLst>
          </p:cNvPr>
          <p:cNvSpPr txBox="1"/>
          <p:nvPr/>
        </p:nvSpPr>
        <p:spPr>
          <a:xfrm>
            <a:off x="353298" y="0"/>
            <a:ext cx="7141515" cy="81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54700" bIns="45725" anchor="ctr" anchorCtr="0">
            <a:noAutofit/>
          </a:bodyPr>
          <a:lstStyle/>
          <a:p>
            <a:pPr lvl="1">
              <a:buSzPts val="3900"/>
            </a:pPr>
            <a:r>
              <a:rPr lang="pt-BR" sz="2400" b="1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Senta que lá vem história</a:t>
            </a:r>
            <a:endParaRPr lang="pt-BR" sz="3900" b="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114;p1">
            <a:extLst>
              <a:ext uri="{FF2B5EF4-FFF2-40B4-BE49-F238E27FC236}">
                <a16:creationId xmlns:a16="http://schemas.microsoft.com/office/drawing/2014/main" id="{3B80676A-7A60-2896-4D62-53B996F242BD}"/>
              </a:ext>
            </a:extLst>
          </p:cNvPr>
          <p:cNvSpPr txBox="1"/>
          <p:nvPr/>
        </p:nvSpPr>
        <p:spPr>
          <a:xfrm>
            <a:off x="353298" y="777574"/>
            <a:ext cx="409623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pt-BR" sz="2000" b="1" i="0" u="none" strike="noStrike" cap="none" dirty="0">
                <a:solidFill>
                  <a:srgbClr val="21A9B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Curiosidades</a:t>
            </a:r>
            <a:endParaRPr lang="pt-BR" sz="2000" b="0" i="0" u="none" strike="noStrike" cap="none" dirty="0">
              <a:solidFill>
                <a:schemeClr val="accent6">
                  <a:lumMod val="50000"/>
                </a:schemeClr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114;p1">
            <a:extLst>
              <a:ext uri="{FF2B5EF4-FFF2-40B4-BE49-F238E27FC236}">
                <a16:creationId xmlns:a16="http://schemas.microsoft.com/office/drawing/2014/main" id="{DF7049DC-4D0F-8506-170C-F679B2DCE220}"/>
              </a:ext>
            </a:extLst>
          </p:cNvPr>
          <p:cNvSpPr txBox="1"/>
          <p:nvPr/>
        </p:nvSpPr>
        <p:spPr>
          <a:xfrm>
            <a:off x="353298" y="1269986"/>
            <a:ext cx="8437404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pt-BR" sz="18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Simuladores de voo: </a:t>
            </a:r>
            <a:r>
              <a:rPr lang="pt-BR" sz="1800" i="0" u="none" strike="noStrike" cap="none" dirty="0">
                <a:solidFill>
                  <a:schemeClr val="accent6">
                    <a:lumMod val="50000"/>
                  </a:schemeClr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Os simuladores de voo são ferramentas essenciais para o treinamento de pilotos e também para o desenvolvimento e teste de sistemas aeronáuticos. Eles são projetados para replicar com precisão as condições de voo e são programados com modelos matemáticos complexos que simulam o comportamento da aeronave em diferentes situações.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2FD7A6-2370-3E73-9669-A856027B6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66" y="3232954"/>
            <a:ext cx="3615070" cy="79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ntegration of Prepar3D with the visual system of X-Plane 11 | Flight  Simulator Center">
            <a:extLst>
              <a:ext uri="{FF2B5EF4-FFF2-40B4-BE49-F238E27FC236}">
                <a16:creationId xmlns:a16="http://schemas.microsoft.com/office/drawing/2014/main" id="{01C60E12-1AFD-87DF-9F04-0C02A83A5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552" y="3113292"/>
            <a:ext cx="2494261" cy="108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946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08732E8C-5594-213A-1C07-3AD74A6207EE}"/>
              </a:ext>
            </a:extLst>
          </p:cNvPr>
          <p:cNvSpPr/>
          <p:nvPr/>
        </p:nvSpPr>
        <p:spPr>
          <a:xfrm>
            <a:off x="-4012" y="0"/>
            <a:ext cx="4567043" cy="5143500"/>
          </a:xfrm>
          <a:prstGeom prst="rect">
            <a:avLst/>
          </a:prstGeom>
          <a:solidFill>
            <a:srgbClr val="21A9B1"/>
          </a:solidFill>
          <a:ln>
            <a:solidFill>
              <a:srgbClr val="21A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object 21"/>
          <p:cNvSpPr txBox="1"/>
          <p:nvPr/>
        </p:nvSpPr>
        <p:spPr>
          <a:xfrm>
            <a:off x="5591482" y="3448000"/>
            <a:ext cx="113732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100" b="1" spc="-25" dirty="0">
                <a:solidFill>
                  <a:srgbClr val="FFFFFF"/>
                </a:solidFill>
                <a:latin typeface="Montserrat Thin" pitchFamily="2" charset="0"/>
              </a:rPr>
              <a:t>Transparência</a:t>
            </a:r>
            <a:endParaRPr sz="1100" dirty="0">
              <a:latin typeface="Montserrat Thin" pitchFamily="2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12848" y="3434773"/>
            <a:ext cx="110660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1" spc="-35" dirty="0">
                <a:solidFill>
                  <a:srgbClr val="FFFFFF"/>
                </a:solidFill>
                <a:latin typeface="Montserrat Thin" pitchFamily="2" charset="0"/>
              </a:rPr>
              <a:t>Profissionalismo</a:t>
            </a:r>
            <a:endParaRPr sz="1200" dirty="0">
              <a:latin typeface="Montserrat Thin" pitchFamily="2" charset="0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E476F9C3-E142-2C97-A6BB-C2BD0B9849C6}"/>
              </a:ext>
            </a:extLst>
          </p:cNvPr>
          <p:cNvSpPr txBox="1"/>
          <p:nvPr/>
        </p:nvSpPr>
        <p:spPr>
          <a:xfrm>
            <a:off x="6851152" y="1765664"/>
            <a:ext cx="13714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1" spc="-35" dirty="0">
                <a:solidFill>
                  <a:srgbClr val="FFFFFF"/>
                </a:solidFill>
                <a:latin typeface="Montserrat Thin" pitchFamily="2" charset="0"/>
              </a:rPr>
              <a:t>Ética</a:t>
            </a:r>
            <a:endParaRPr sz="1200" dirty="0">
              <a:latin typeface="Montserrat Thin" pitchFamily="2" charset="0"/>
            </a:endParaRPr>
          </a:p>
        </p:txBody>
      </p:sp>
      <p:sp>
        <p:nvSpPr>
          <p:cNvPr id="2" name="Google Shape;114;p1">
            <a:extLst>
              <a:ext uri="{FF2B5EF4-FFF2-40B4-BE49-F238E27FC236}">
                <a16:creationId xmlns:a16="http://schemas.microsoft.com/office/drawing/2014/main" id="{2D4B9A80-0192-9424-5C92-CD47C275CF0C}"/>
              </a:ext>
            </a:extLst>
          </p:cNvPr>
          <p:cNvSpPr txBox="1"/>
          <p:nvPr/>
        </p:nvSpPr>
        <p:spPr>
          <a:xfrm>
            <a:off x="24619" y="224270"/>
            <a:ext cx="443902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pt-BR" sz="2400" b="1" i="0" u="none" strike="noStrike" cap="none" dirty="0">
                <a:solidFill>
                  <a:schemeClr val="bg1"/>
                </a:solidFill>
                <a:latin typeface="Montserrat Thin" pitchFamily="2" charset="0"/>
                <a:ea typeface="Avenir"/>
                <a:cs typeface="Avenir"/>
                <a:sym typeface="Avenir"/>
              </a:rPr>
              <a:t>Exemplo 1 - Definir uma rota de voo</a:t>
            </a:r>
            <a:endParaRPr lang="pt-BR" sz="2400" b="0" i="0" u="none" strike="noStrike" cap="none" dirty="0">
              <a:solidFill>
                <a:schemeClr val="bg1"/>
              </a:solidFill>
              <a:latin typeface="Montserrat Thin" pitchFamily="2" charset="0"/>
              <a:ea typeface="Avenir"/>
              <a:cs typeface="Avenir"/>
              <a:sym typeface="Avenir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FB8A25F-983B-39D4-9D44-69C2E1D2B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34" y="2802685"/>
            <a:ext cx="8031023" cy="184895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BCB1222-4FDB-8A14-F18A-71BCE6B13A29}"/>
              </a:ext>
            </a:extLst>
          </p:cNvPr>
          <p:cNvSpPr txBox="1"/>
          <p:nvPr/>
        </p:nvSpPr>
        <p:spPr>
          <a:xfrm>
            <a:off x="95369" y="1486100"/>
            <a:ext cx="436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endParaRPr lang="pt-BR" b="0" i="0" dirty="0">
              <a:solidFill>
                <a:schemeClr val="bg1"/>
              </a:solidFill>
              <a:effectLst/>
              <a:latin typeface="Montserrat Thin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25F76A4-5D09-DC9D-CEE9-00129F5AC7FE}"/>
              </a:ext>
            </a:extLst>
          </p:cNvPr>
          <p:cNvSpPr txBox="1"/>
          <p:nvPr/>
        </p:nvSpPr>
        <p:spPr>
          <a:xfrm>
            <a:off x="95369" y="1486100"/>
            <a:ext cx="4368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buFont typeface="Courier New" panose="02070309020205020404" pitchFamily="49" charset="0"/>
              <a:buChar char="o"/>
            </a:pPr>
            <a:r>
              <a:rPr lang="pt-BR" b="0" i="0" dirty="0">
                <a:solidFill>
                  <a:schemeClr val="bg1"/>
                </a:solidFill>
                <a:effectLst/>
                <a:latin typeface="Montserrat Thin" pitchFamily="2" charset="0"/>
              </a:rPr>
              <a:t>Utilização dos comandos TAKEOFF, WAYPOINT e LAND.</a:t>
            </a:r>
          </a:p>
          <a:p>
            <a:pPr marL="285750" indent="-285750" algn="just" fontAlgn="base">
              <a:buFont typeface="Courier New" panose="02070309020205020404" pitchFamily="49" charset="0"/>
              <a:buChar char="o"/>
            </a:pPr>
            <a:r>
              <a:rPr lang="pt-BR" b="0" i="0" dirty="0">
                <a:solidFill>
                  <a:schemeClr val="bg1"/>
                </a:solidFill>
                <a:effectLst/>
                <a:latin typeface="Montserrat Thin" pitchFamily="2" charset="0"/>
              </a:rPr>
              <a:t>Especificação das configurações da aeronave para decolagem e pouso.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F095F0-FE36-2FF4-E346-7F5926B6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414" y="419890"/>
            <a:ext cx="1707743" cy="213242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80121C-86D4-91C7-8B11-36DBFD12345C}"/>
              </a:ext>
            </a:extLst>
          </p:cNvPr>
          <p:cNvSpPr txBox="1"/>
          <p:nvPr/>
        </p:nvSpPr>
        <p:spPr>
          <a:xfrm>
            <a:off x="5771102" y="417432"/>
            <a:ext cx="957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pt-BR" dirty="0">
                <a:solidFill>
                  <a:srgbClr val="21A9B1"/>
                </a:solidFill>
                <a:latin typeface="Montserrat Thin" pitchFamily="2" charset="0"/>
              </a:rPr>
              <a:t>Output:</a:t>
            </a:r>
            <a:endParaRPr lang="pt-BR" b="0" i="0" dirty="0">
              <a:solidFill>
                <a:srgbClr val="21A9B1"/>
              </a:solidFill>
              <a:effectLst/>
              <a:latin typeface="Montserrat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1162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2D3D4F"/>
      </a:dk1>
      <a:lt1>
        <a:srgbClr val="FFFFFF"/>
      </a:lt1>
      <a:dk2>
        <a:srgbClr val="595959"/>
      </a:dk2>
      <a:lt2>
        <a:srgbClr val="EEEEEE"/>
      </a:lt2>
      <a:accent1>
        <a:srgbClr val="00BDA5"/>
      </a:accent1>
      <a:accent2>
        <a:srgbClr val="FB7B5E"/>
      </a:accent2>
      <a:accent3>
        <a:srgbClr val="F5C26B"/>
      </a:accent3>
      <a:accent4>
        <a:srgbClr val="00A4BD"/>
      </a:accent4>
      <a:accent5>
        <a:srgbClr val="33475B"/>
      </a:accent5>
      <a:accent6>
        <a:srgbClr val="2D3D4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CD0E6FEC33E541936DEC9A0ADB440B" ma:contentTypeVersion="16" ma:contentTypeDescription="Crie um novo documento." ma:contentTypeScope="" ma:versionID="291e0b3ef3c1397f1b3b1c15949c6ac8">
  <xsd:schema xmlns:xsd="http://www.w3.org/2001/XMLSchema" xmlns:xs="http://www.w3.org/2001/XMLSchema" xmlns:p="http://schemas.microsoft.com/office/2006/metadata/properties" xmlns:ns2="fcd228d4-2fc6-4320-aae5-7d77a4e74471" xmlns:ns3="94b23f83-df07-4ebf-be0d-6aa143cfd8f1" targetNamespace="http://schemas.microsoft.com/office/2006/metadata/properties" ma:root="true" ma:fieldsID="72598e3ed0e1a01ad0b3a998e4fa754a" ns2:_="" ns3:_="">
    <xsd:import namespace="fcd228d4-2fc6-4320-aae5-7d77a4e74471"/>
    <xsd:import namespace="94b23f83-df07-4ebf-be0d-6aa143cfd8f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2:TaxCatchAll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d228d4-2fc6-4320-aae5-7d77a4e744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33cefc8-9d98-466c-bba5-28a364dfb98b}" ma:internalName="TaxCatchAll" ma:showField="CatchAllData" ma:web="fcd228d4-2fc6-4320-aae5-7d77a4e744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b23f83-df07-4ebf-be0d-6aa143cfd8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2a59a77a-c6b1-4b54-ac0d-dc439045c0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70434C-076D-455F-8DC4-E678A5472D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d228d4-2fc6-4320-aae5-7d77a4e74471"/>
    <ds:schemaRef ds:uri="94b23f83-df07-4ebf-be0d-6aa143cfd8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CA8D9C-0D42-4C8E-AAF2-031DF66701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1937</TotalTime>
  <Words>816</Words>
  <Application>Microsoft Office PowerPoint</Application>
  <PresentationFormat>Apresentação na tela (16:9)</PresentationFormat>
  <Paragraphs>100</Paragraphs>
  <Slides>16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Calibri</vt:lpstr>
      <vt:lpstr>Montserrat Thin</vt:lpstr>
      <vt:lpstr>Wingdings</vt:lpstr>
      <vt:lpstr>Avenir</vt:lpstr>
      <vt:lpstr>Courier New</vt:lpstr>
      <vt:lpstr>Arial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Helder</dc:creator>
  <cp:lastModifiedBy>Davi Reis</cp:lastModifiedBy>
  <cp:revision>21</cp:revision>
  <dcterms:modified xsi:type="dcterms:W3CDTF">2023-06-12T22:13:21Z</dcterms:modified>
</cp:coreProperties>
</file>